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1" r:id="rId2"/>
  </p:sldMasterIdLst>
  <p:notesMasterIdLst>
    <p:notesMasterId r:id="rId44"/>
  </p:notesMasterIdLst>
  <p:handoutMasterIdLst>
    <p:handoutMasterId r:id="rId45"/>
  </p:handoutMasterIdLst>
  <p:sldIdLst>
    <p:sldId id="259" r:id="rId3"/>
    <p:sldId id="348" r:id="rId4"/>
    <p:sldId id="349" r:id="rId5"/>
    <p:sldId id="350" r:id="rId6"/>
    <p:sldId id="351" r:id="rId7"/>
    <p:sldId id="352" r:id="rId8"/>
    <p:sldId id="343" r:id="rId9"/>
    <p:sldId id="353" r:id="rId10"/>
    <p:sldId id="354" r:id="rId11"/>
    <p:sldId id="355" r:id="rId12"/>
    <p:sldId id="356" r:id="rId13"/>
    <p:sldId id="357" r:id="rId14"/>
    <p:sldId id="337" r:id="rId15"/>
    <p:sldId id="311" r:id="rId16"/>
    <p:sldId id="358" r:id="rId17"/>
    <p:sldId id="310" r:id="rId18"/>
    <p:sldId id="281" r:id="rId19"/>
    <p:sldId id="285" r:id="rId20"/>
    <p:sldId id="263" r:id="rId21"/>
    <p:sldId id="282" r:id="rId22"/>
    <p:sldId id="342" r:id="rId23"/>
    <p:sldId id="339" r:id="rId24"/>
    <p:sldId id="344" r:id="rId25"/>
    <p:sldId id="345" r:id="rId26"/>
    <p:sldId id="346" r:id="rId27"/>
    <p:sldId id="360" r:id="rId28"/>
    <p:sldId id="361" r:id="rId29"/>
    <p:sldId id="362" r:id="rId30"/>
    <p:sldId id="363" r:id="rId31"/>
    <p:sldId id="264" r:id="rId32"/>
    <p:sldId id="364" r:id="rId33"/>
    <p:sldId id="268" r:id="rId34"/>
    <p:sldId id="335" r:id="rId35"/>
    <p:sldId id="336" r:id="rId36"/>
    <p:sldId id="338" r:id="rId37"/>
    <p:sldId id="365" r:id="rId38"/>
    <p:sldId id="366" r:id="rId39"/>
    <p:sldId id="367" r:id="rId40"/>
    <p:sldId id="340" r:id="rId41"/>
    <p:sldId id="341" r:id="rId42"/>
    <p:sldId id="368" r:id="rId43"/>
  </p:sldIdLst>
  <p:sldSz cx="12192000" cy="6858000"/>
  <p:notesSz cx="6858000" cy="9144000"/>
  <p:defaultTextStyle>
    <a:defPPr>
      <a:defRPr lang="zh-CN"/>
    </a:defPPr>
    <a:lvl1pPr marL="0" lvl="0"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76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1A2D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386"/>
    <p:restoredTop sz="94660"/>
  </p:normalViewPr>
  <p:slideViewPr>
    <p:cSldViewPr snapToGrid="0" showGuides="1">
      <p:cViewPr varScale="1">
        <p:scale>
          <a:sx n="128" d="100"/>
          <a:sy n="128" d="100"/>
        </p:scale>
        <p:origin x="616" y="176"/>
      </p:cViewPr>
      <p:guideLst>
        <p:guide orient="horz" pos="2160"/>
        <p:guide pos="2769"/>
      </p:guideLst>
    </p:cSldViewPr>
  </p:slideViewPr>
  <p:notesTextViewPr>
    <p:cViewPr>
      <p:scale>
        <a:sx n="1" d="1"/>
        <a:sy n="1" d="1"/>
      </p:scale>
      <p:origin x="0" y="0"/>
    </p:cViewPr>
  </p:notesTextViewPr>
  <p:sorterViewPr showFormatting="0">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handoutMaster" Target="handoutMasters/handout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base"/>
            <a:endParaRPr lang="zh-CN" altLang="en-US" strike="noStrike" noProof="1"/>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fontAlgn="base"/>
            <a:fld id="{0F9B84EA-7D68-4D60-9CB1-D50884785D1C}" type="datetimeFigureOut">
              <a:rPr lang="zh-CN" altLang="en-US" strike="noStrike" noProof="1" smtClean="0">
                <a:latin typeface="Calibri" panose="020F0502020204030204" pitchFamily="34" charset="0"/>
                <a:ea typeface="SimSun" panose="02010600030101010101" pitchFamily="2" charset="-122"/>
                <a:cs typeface="+mn-cs"/>
              </a:rPr>
              <a:t>2020/4/30</a:t>
            </a:fld>
            <a:endParaRPr lang="zh-CN" altLang="en-US" strike="noStrike" noProof="1"/>
          </a:p>
        </p:txBody>
      </p:sp>
      <p:sp>
        <p:nvSpPr>
          <p:cNvPr id="4" name="页脚占位符 3"/>
          <p:cNvSpPr>
            <a:spLocks noGrp="1"/>
          </p:cNvSpPr>
          <p:nvPr>
            <p:ph type="ftr" sz="quarter" idx="2"/>
          </p:nvPr>
        </p:nvSpPr>
        <p:spPr>
          <a:xfrm>
            <a:off x="0" y="8685213"/>
            <a:ext cx="2971800" cy="458788"/>
          </a:xfrm>
          <a:prstGeom prst="rect">
            <a:avLst/>
          </a:prstGeom>
        </p:spPr>
        <p:txBody>
          <a:bodyPr vert="horz" lIns="91440" tIns="45720" rIns="91440" bIns="45720" rtlCol="0" anchor="b"/>
          <a:lstStyle>
            <a:lvl1pPr algn="l">
              <a:defRPr sz="1200"/>
            </a:lvl1pPr>
          </a:lstStyle>
          <a:p>
            <a:pPr fontAlgn="base"/>
            <a:endParaRPr lang="zh-CN" altLang="en-US" strike="noStrike" noProof="1"/>
          </a:p>
        </p:txBody>
      </p:sp>
      <p:sp>
        <p:nvSpPr>
          <p:cNvPr id="5" name="灯片编号占位符 4"/>
          <p:cNvSpPr>
            <a:spLocks noGrp="1"/>
          </p:cNvSpPr>
          <p:nvPr>
            <p:ph type="sldNum" sz="quarter" idx="3"/>
          </p:nvPr>
        </p:nvSpPr>
        <p:spPr>
          <a:xfrm>
            <a:off x="3884613" y="8685213"/>
            <a:ext cx="2971800" cy="458788"/>
          </a:xfrm>
          <a:prstGeom prst="rect">
            <a:avLst/>
          </a:prstGeom>
        </p:spPr>
        <p:txBody>
          <a:bodyPr vert="horz" lIns="91440" tIns="45720" rIns="91440" bIns="45720" rtlCol="0" anchor="b"/>
          <a:lstStyle>
            <a:lvl1pPr algn="r">
              <a:defRPr sz="1200"/>
            </a:lvl1pPr>
          </a:lstStyle>
          <a:p>
            <a:pPr fontAlgn="base"/>
            <a:fld id="{8D4E0FC9-F1F8-4FAE-9988-3BA365CFD46F}" type="slidenum">
              <a:rPr lang="zh-CN" altLang="en-US" strike="noStrike" noProof="1" smtClean="0">
                <a:latin typeface="Calibri" panose="020F0502020204030204" pitchFamily="34" charset="0"/>
                <a:ea typeface="SimSun" panose="02010600030101010101" pitchFamily="2" charset="-122"/>
                <a:cs typeface="+mn-cs"/>
              </a:rPr>
              <a:t>‹N›</a:t>
            </a:fld>
            <a:endParaRPr lang="zh-CN" altLang="en-US" strike="noStrike" noProof="1"/>
          </a:p>
        </p:txBody>
      </p:sp>
    </p:spTree>
  </p:cSld>
  <p:clrMap bg1="lt1" tx1="dk1" bg2="lt2" tx2="dk2" accent1="accent1" accent2="accent2" accent3="accent3" accent4="accent4" accent5="accent5" accent6="accent6" hlink="hlink" folHlink="folHlink"/>
</p:handoutMaster>
</file>

<file path=ppt/media/image1.png>
</file>

<file path=ppt/media/image10.tiff>
</file>

<file path=ppt/media/image11.png>
</file>

<file path=ppt/media/image12.tiff>
</file>

<file path=ppt/media/image13.jpeg>
</file>

<file path=ppt/media/image14.jpeg>
</file>

<file path=ppt/media/image15.png>
</file>

<file path=ppt/media/image16.png>
</file>

<file path=ppt/media/image17.png>
</file>

<file path=ppt/media/image18.png>
</file>

<file path=ppt/media/image19.png>
</file>

<file path=ppt/media/image20.jpeg>
</file>

<file path=ppt/media/image5.jp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base"/>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fontAlgn="base"/>
            <a:fld id="{D2A48B96-639E-45A3-A0BA-2464DFDB1FAA}" type="datetimeFigureOut">
              <a:rPr lang="zh-CN" altLang="en-US" strike="noStrike" noProof="1" smtClean="0">
                <a:latin typeface="Calibri" panose="020F0502020204030204" pitchFamily="34" charset="0"/>
                <a:ea typeface="SimSun" panose="02010600030101010101" pitchFamily="2" charset="-122"/>
                <a:cs typeface="+mn-cs"/>
              </a:rPr>
              <a:t>2020/4/30</a:t>
            </a:fld>
            <a:endParaRPr lang="zh-CN" altLang="en-US" strike="noStrike" noProof="1"/>
          </a:p>
        </p:txBody>
      </p:sp>
      <p:sp>
        <p:nvSpPr>
          <p:cNvPr id="3076"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3077" name="备注占位符 4"/>
          <p:cNvSpPr>
            <a:spLocks noGrp="1"/>
          </p:cNvSpPr>
          <p:nvPr>
            <p:ph type="body" sz="quarter"/>
          </p:nvPr>
        </p:nvSpPr>
        <p:spPr>
          <a:xfrm>
            <a:off x="685800" y="4400550"/>
            <a:ext cx="5486400" cy="3600450"/>
          </a:xfrm>
          <a:prstGeom prst="rect">
            <a:avLst/>
          </a:prstGeom>
          <a:noFill/>
          <a:ln w="9525">
            <a:noFill/>
          </a:ln>
        </p:spPr>
        <p:txBody>
          <a:bodyPr lIns="91440" tIns="45720" rIns="91440" bIns="45720" anchor="t"/>
          <a:lstStyle/>
          <a:p>
            <a:pPr lvl="0"/>
            <a:r>
              <a:rPr lang="zh-CN" altLang="en-US"/>
              <a:t>Click to edit Master text style</a:t>
            </a:r>
          </a:p>
          <a:p>
            <a:pPr lvl="1" indent="0"/>
            <a:r>
              <a:rPr lang="zh-CN" altLang="en-US"/>
              <a:t>Second level</a:t>
            </a:r>
          </a:p>
          <a:p>
            <a:pPr lvl="2" indent="0"/>
            <a:r>
              <a:rPr lang="zh-CN" altLang="en-US"/>
              <a:t>Third level</a:t>
            </a:r>
          </a:p>
          <a:p>
            <a:pPr lvl="3" indent="0"/>
            <a:r>
              <a:rPr lang="zh-CN" altLang="en-US"/>
              <a:t>Fourth level</a:t>
            </a:r>
          </a:p>
          <a:p>
            <a:pPr lvl="4" indent="0"/>
            <a:r>
              <a:rPr lang="zh-CN" altLang="en-US"/>
              <a:t>Fifth level</a:t>
            </a:r>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fontAlgn="base"/>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fontAlgn="base"/>
            <a:fld id="{A6837353-30EB-4A48-80EB-173D804AEFBD}" type="slidenum">
              <a:rPr lang="zh-CN" altLang="en-US" strike="noStrike" noProof="1" smtClean="0">
                <a:latin typeface="Calibri" panose="020F0502020204030204" pitchFamily="34" charset="0"/>
                <a:ea typeface="SimSun" panose="02010600030101010101" pitchFamily="2" charset="-122"/>
                <a:cs typeface="+mn-cs"/>
              </a:rPr>
              <a:t>‹N›</a:t>
            </a:fld>
            <a:endParaRPr lang="zh-CN" alt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Text Placeholder 2"/>
          <p:cNvSpPr>
            <a:spLocks noGrp="1"/>
          </p:cNvSpPr>
          <p:nvPr>
            <p:ph type="body"/>
          </p:nvPr>
        </p:nvSpPr>
        <p:spPr/>
        <p:txBody>
          <a:bodyPr/>
          <a:lstStyle/>
          <a:p>
            <a:endParaRPr lang="en-GB" altLang="en-US"/>
          </a:p>
        </p:txBody>
      </p:sp>
    </p:spTree>
    <p:extLst>
      <p:ext uri="{BB962C8B-B14F-4D97-AF65-F5344CB8AC3E}">
        <p14:creationId xmlns:p14="http://schemas.microsoft.com/office/powerpoint/2010/main" val="355129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Text Placeholder 2"/>
          <p:cNvSpPr>
            <a:spLocks noGrp="1"/>
          </p:cNvSpPr>
          <p:nvPr>
            <p:ph type="body"/>
          </p:nvPr>
        </p:nvSpPr>
        <p:spPr/>
        <p:txBody>
          <a:bodyPr/>
          <a:lstStyle/>
          <a:p>
            <a:endParaRPr lang="en-GB" altLang="en-US"/>
          </a:p>
        </p:txBody>
      </p:sp>
    </p:spTree>
    <p:extLst>
      <p:ext uri="{BB962C8B-B14F-4D97-AF65-F5344CB8AC3E}">
        <p14:creationId xmlns:p14="http://schemas.microsoft.com/office/powerpoint/2010/main" val="30284952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Text Placeholder 2"/>
          <p:cNvSpPr>
            <a:spLocks noGrp="1"/>
          </p:cNvSpPr>
          <p:nvPr>
            <p:ph type="body"/>
          </p:nvPr>
        </p:nvSpPr>
        <p:spPr/>
        <p:txBody>
          <a:bodyPr/>
          <a:lstStyle/>
          <a:p>
            <a:endParaRPr lang="en-GB" altLang="en-US"/>
          </a:p>
        </p:txBody>
      </p:sp>
    </p:spTree>
    <p:extLst>
      <p:ext uri="{BB962C8B-B14F-4D97-AF65-F5344CB8AC3E}">
        <p14:creationId xmlns:p14="http://schemas.microsoft.com/office/powerpoint/2010/main" val="2688977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Text Placeholder 2"/>
          <p:cNvSpPr>
            <a:spLocks noGrp="1"/>
          </p:cNvSpPr>
          <p:nvPr>
            <p:ph type="body"/>
          </p:nvPr>
        </p:nvSpPr>
        <p:spPr/>
        <p:txBody>
          <a:bodyPr/>
          <a:lstStyle/>
          <a:p>
            <a:endParaRPr lang="en-GB"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Text Placeholder 2"/>
          <p:cNvSpPr>
            <a:spLocks noGrp="1"/>
          </p:cNvSpPr>
          <p:nvPr>
            <p:ph type="body"/>
          </p:nvPr>
        </p:nvSpPr>
        <p:spPr/>
        <p:txBody>
          <a:bodyPr/>
          <a:lstStyle/>
          <a:p>
            <a:endParaRPr lang="en-GB" altLang="en-US"/>
          </a:p>
        </p:txBody>
      </p:sp>
    </p:spTree>
    <p:extLst>
      <p:ext uri="{BB962C8B-B14F-4D97-AF65-F5344CB8AC3E}">
        <p14:creationId xmlns:p14="http://schemas.microsoft.com/office/powerpoint/2010/main" val="35999407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Text Placeholder 2"/>
          <p:cNvSpPr>
            <a:spLocks noGrp="1"/>
          </p:cNvSpPr>
          <p:nvPr>
            <p:ph type="body"/>
          </p:nvPr>
        </p:nvSpPr>
        <p:spPr/>
        <p:txBody>
          <a:bodyPr/>
          <a:lstStyle/>
          <a:p>
            <a:endParaRPr lang="en-GB" altLang="en-US"/>
          </a:p>
        </p:txBody>
      </p:sp>
    </p:spTree>
    <p:extLst>
      <p:ext uri="{BB962C8B-B14F-4D97-AF65-F5344CB8AC3E}">
        <p14:creationId xmlns:p14="http://schemas.microsoft.com/office/powerpoint/2010/main" val="30430472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Text Placeholder 2"/>
          <p:cNvSpPr>
            <a:spLocks noGrp="1"/>
          </p:cNvSpPr>
          <p:nvPr>
            <p:ph type="body"/>
          </p:nvPr>
        </p:nvSpPr>
        <p:spPr/>
        <p:txBody>
          <a:bodyPr/>
          <a:lstStyle/>
          <a:p>
            <a:endParaRPr lang="en-GB" altLang="en-US"/>
          </a:p>
        </p:txBody>
      </p:sp>
    </p:spTree>
    <p:extLst>
      <p:ext uri="{BB962C8B-B14F-4D97-AF65-F5344CB8AC3E}">
        <p14:creationId xmlns:p14="http://schemas.microsoft.com/office/powerpoint/2010/main" val="22175111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Text Placeholder 2"/>
          <p:cNvSpPr>
            <a:spLocks noGrp="1"/>
          </p:cNvSpPr>
          <p:nvPr>
            <p:ph type="body"/>
          </p:nvPr>
        </p:nvSpPr>
        <p:spPr/>
        <p:txBody>
          <a:bodyPr/>
          <a:lstStyle/>
          <a:p>
            <a:endParaRPr lang="en-GB" altLang="en-US"/>
          </a:p>
        </p:txBody>
      </p:sp>
    </p:spTree>
    <p:extLst>
      <p:ext uri="{BB962C8B-B14F-4D97-AF65-F5344CB8AC3E}">
        <p14:creationId xmlns:p14="http://schemas.microsoft.com/office/powerpoint/2010/main" val="41636777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Text Placeholder 2"/>
          <p:cNvSpPr>
            <a:spLocks noGrp="1"/>
          </p:cNvSpPr>
          <p:nvPr>
            <p:ph type="body"/>
          </p:nvPr>
        </p:nvSpPr>
        <p:spPr/>
        <p:txBody>
          <a:bodyPr/>
          <a:lstStyle/>
          <a:p>
            <a:endParaRPr lang="en-GB" altLang="en-US"/>
          </a:p>
        </p:txBody>
      </p:sp>
    </p:spTree>
    <p:extLst>
      <p:ext uri="{BB962C8B-B14F-4D97-AF65-F5344CB8AC3E}">
        <p14:creationId xmlns:p14="http://schemas.microsoft.com/office/powerpoint/2010/main" val="9581176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638300"/>
            <a:ext cx="9144000" cy="1136650"/>
          </a:xfrm>
        </p:spPr>
        <p:txBody>
          <a:bodyPr anchor="b"/>
          <a:lstStyle>
            <a:lvl1pPr algn="ctr">
              <a:defRPr sz="5400"/>
            </a:lvl1pPr>
          </a:lstStyle>
          <a:p>
            <a:pPr fontAlgn="auto"/>
            <a:r>
              <a:rPr lang="zh-CN" altLang="en-US" strike="noStrike" noProof="1"/>
              <a:t>Click to edit Master title style</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auto"/>
            <a:r>
              <a:rPr lang="zh-CN" altLang="en-US" strike="noStrike" noProof="1"/>
              <a:t>Click to edit Master text style</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3DA2C65-FA7A-43B8-A14D-383E70EC7F78}"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‹N›</a:t>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a:t>Click to edit Master title style</a:t>
            </a:r>
          </a:p>
        </p:txBody>
      </p:sp>
      <p:sp>
        <p:nvSpPr>
          <p:cNvPr id="3" name="内容占位符 2"/>
          <p:cNvSpPr>
            <a:spLocks noGrp="1"/>
          </p:cNvSpPr>
          <p:nvPr>
            <p:ph idx="1" hasCustomPrompt="1"/>
          </p:nvPr>
        </p:nvSpPr>
        <p:spPr/>
        <p:txBody>
          <a:bodyPr/>
          <a:lstStyle/>
          <a:p>
            <a:pPr lvl="0" fontAlgn="auto"/>
            <a:r>
              <a:rPr lang="zh-CN" altLang="en-US" strike="noStrike" noProof="1"/>
              <a:t>Click to edit Master text style</a:t>
            </a:r>
          </a:p>
          <a:p>
            <a:pPr lvl="1" fontAlgn="auto"/>
            <a:r>
              <a:rPr lang="zh-CN" altLang="en-US" strike="noStrike" noProof="1"/>
              <a:t>Second level</a:t>
            </a:r>
          </a:p>
          <a:p>
            <a:pPr lvl="2" fontAlgn="auto"/>
            <a:r>
              <a:rPr lang="zh-CN" altLang="en-US" strike="noStrike" noProof="1"/>
              <a:t>Third level</a:t>
            </a:r>
          </a:p>
          <a:p>
            <a:pPr lvl="3" fontAlgn="auto"/>
            <a:r>
              <a:rPr lang="zh-CN" altLang="en-US" strike="noStrike" noProof="1"/>
              <a:t>Fourth level</a:t>
            </a:r>
          </a:p>
          <a:p>
            <a:pPr lvl="4" fontAlgn="auto"/>
            <a:r>
              <a:rPr lang="zh-CN" altLang="en-US" strike="noStrike" noProof="1"/>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3DA2C65-FA7A-43B8-A14D-383E70EC7F78}"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‹N›</a:t>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638300"/>
            <a:ext cx="9144000" cy="1136650"/>
          </a:xfrm>
        </p:spPr>
        <p:txBody>
          <a:bodyPr anchor="b"/>
          <a:lstStyle>
            <a:lvl1pPr algn="ctr">
              <a:defRPr sz="5400"/>
            </a:lvl1pPr>
          </a:lstStyle>
          <a:p>
            <a:pPr fontAlgn="auto"/>
            <a:r>
              <a:rPr lang="zh-CN" altLang="en-US" strike="noStrike" noProof="1"/>
              <a:t>Click to edit Master title style</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auto"/>
            <a:r>
              <a:rPr lang="zh-CN" altLang="en-US" strike="noStrike" noProof="1"/>
              <a:t>Click to edit Master text style</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3DA2C65-FA7A-43B8-A14D-383E70EC7F78}"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‹N›</a:t>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a:t>Click to edit Master title style</a:t>
            </a:r>
          </a:p>
        </p:txBody>
      </p:sp>
      <p:sp>
        <p:nvSpPr>
          <p:cNvPr id="3" name="内容占位符 2"/>
          <p:cNvSpPr>
            <a:spLocks noGrp="1"/>
          </p:cNvSpPr>
          <p:nvPr>
            <p:ph idx="1" hasCustomPrompt="1"/>
          </p:nvPr>
        </p:nvSpPr>
        <p:spPr/>
        <p:txBody>
          <a:bodyPr/>
          <a:lstStyle/>
          <a:p>
            <a:pPr lvl="0" fontAlgn="auto"/>
            <a:r>
              <a:rPr lang="zh-CN" altLang="en-US" strike="noStrike" noProof="1"/>
              <a:t>Click to edit Master text style</a:t>
            </a:r>
          </a:p>
          <a:p>
            <a:pPr lvl="1" fontAlgn="auto"/>
            <a:r>
              <a:rPr lang="zh-CN" altLang="en-US" strike="noStrike" noProof="1"/>
              <a:t>Second level</a:t>
            </a:r>
          </a:p>
          <a:p>
            <a:pPr lvl="2" fontAlgn="auto"/>
            <a:r>
              <a:rPr lang="zh-CN" altLang="en-US" strike="noStrike" noProof="1"/>
              <a:t>Third level</a:t>
            </a:r>
          </a:p>
          <a:p>
            <a:pPr lvl="3" fontAlgn="auto"/>
            <a:r>
              <a:rPr lang="zh-CN" altLang="en-US" strike="noStrike" noProof="1"/>
              <a:t>Fourth level</a:t>
            </a:r>
          </a:p>
          <a:p>
            <a:pPr lvl="4" fontAlgn="auto"/>
            <a:r>
              <a:rPr lang="zh-CN" altLang="en-US" strike="noStrike" noProof="1"/>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3DA2C65-FA7A-43B8-A14D-383E70EC7F78}"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‹N›</a:t>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transition spd="slow">
    <p:wipe/>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4"/>
          <a:stretch>
            <a:fillRect/>
          </a:stretch>
        </a:blip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838200" y="365125"/>
            <a:ext cx="10515600" cy="1325563"/>
          </a:xfrm>
          <a:prstGeom prst="rect">
            <a:avLst/>
          </a:prstGeom>
          <a:noFill/>
          <a:ln w="9525">
            <a:noFill/>
          </a:ln>
        </p:spPr>
        <p:txBody>
          <a:bodyPr anchor="ctr"/>
          <a:lstStyle/>
          <a:p>
            <a:pPr lvl="0"/>
            <a:r>
              <a:rPr lang="zh-CN" altLang="en-US" dirty="0"/>
              <a:t>Click to edit Master title style</a:t>
            </a:r>
          </a:p>
        </p:txBody>
      </p:sp>
      <p:sp>
        <p:nvSpPr>
          <p:cNvPr id="1027" name="文本占位符 2"/>
          <p:cNvSpPr>
            <a:spLocks noGrp="1"/>
          </p:cNvSpPr>
          <p:nvPr>
            <p:ph type="body"/>
          </p:nvPr>
        </p:nvSpPr>
        <p:spPr>
          <a:xfrm>
            <a:off x="838200" y="1825625"/>
            <a:ext cx="10515600" cy="4351338"/>
          </a:xfrm>
          <a:prstGeom prst="rect">
            <a:avLst/>
          </a:prstGeom>
          <a:noFill/>
          <a:ln w="9525">
            <a:noFill/>
          </a:ln>
        </p:spPr>
        <p:txBody>
          <a:bodyPr anchor="t"/>
          <a:lstStyle/>
          <a:p>
            <a:pPr lvl="0" indent="-228600"/>
            <a:r>
              <a:rPr lang="zh-CN" altLang="en-US" dirty="0"/>
              <a:t>Click to edit Master text style</a:t>
            </a:r>
          </a:p>
          <a:p>
            <a:pPr lvl="1" indent="-228600"/>
            <a:r>
              <a:rPr lang="zh-CN" altLang="en-US" dirty="0"/>
              <a:t>Second level</a:t>
            </a:r>
          </a:p>
          <a:p>
            <a:pPr lvl="2" indent="-228600"/>
            <a:r>
              <a:rPr lang="zh-CN" altLang="en-US" dirty="0"/>
              <a:t>Third level</a:t>
            </a:r>
          </a:p>
          <a:p>
            <a:pPr lvl="3" indent="-228600"/>
            <a:r>
              <a:rPr lang="zh-CN" altLang="en-US" dirty="0"/>
              <a:t>Fourth level</a:t>
            </a:r>
          </a:p>
          <a:p>
            <a:pPr lvl="4" indent="-228600"/>
            <a:r>
              <a:rPr lang="zh-CN" altLang="en-US" dirty="0"/>
              <a:t>Fifth level</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D3DA2C65-FA7A-43B8-A14D-383E70EC7F78}"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‹N›</a:t>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ransition spd="slow">
    <p:wipe/>
  </p:transition>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0">
          <a:blip r:embed="rId4"/>
          <a:stretch>
            <a:fillRect/>
          </a:stretch>
        </a:blip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838200" y="365125"/>
            <a:ext cx="10515600" cy="1325563"/>
          </a:xfrm>
          <a:prstGeom prst="rect">
            <a:avLst/>
          </a:prstGeom>
          <a:noFill/>
          <a:ln w="9525">
            <a:noFill/>
          </a:ln>
        </p:spPr>
        <p:txBody>
          <a:bodyPr anchor="ctr"/>
          <a:lstStyle/>
          <a:p>
            <a:pPr lvl="0"/>
            <a:r>
              <a:rPr lang="zh-CN" altLang="en-US" dirty="0"/>
              <a:t>Click to edit Master title style</a:t>
            </a:r>
          </a:p>
        </p:txBody>
      </p:sp>
      <p:sp>
        <p:nvSpPr>
          <p:cNvPr id="1027" name="文本占位符 2"/>
          <p:cNvSpPr>
            <a:spLocks noGrp="1"/>
          </p:cNvSpPr>
          <p:nvPr>
            <p:ph type="body"/>
          </p:nvPr>
        </p:nvSpPr>
        <p:spPr>
          <a:xfrm>
            <a:off x="838200" y="1825625"/>
            <a:ext cx="10515600" cy="4351338"/>
          </a:xfrm>
          <a:prstGeom prst="rect">
            <a:avLst/>
          </a:prstGeom>
          <a:noFill/>
          <a:ln w="9525">
            <a:noFill/>
          </a:ln>
        </p:spPr>
        <p:txBody>
          <a:bodyPr anchor="t"/>
          <a:lstStyle/>
          <a:p>
            <a:pPr lvl="0" indent="-228600"/>
            <a:r>
              <a:rPr lang="zh-CN" altLang="en-US" dirty="0"/>
              <a:t>Click to edit Master text style</a:t>
            </a:r>
          </a:p>
          <a:p>
            <a:pPr lvl="1" indent="-228600"/>
            <a:r>
              <a:rPr lang="zh-CN" altLang="en-US" dirty="0"/>
              <a:t>Second level</a:t>
            </a:r>
          </a:p>
          <a:p>
            <a:pPr lvl="2" indent="-228600"/>
            <a:r>
              <a:rPr lang="zh-CN" altLang="en-US" dirty="0"/>
              <a:t>Third level</a:t>
            </a:r>
          </a:p>
          <a:p>
            <a:pPr lvl="3" indent="-228600"/>
            <a:r>
              <a:rPr lang="zh-CN" altLang="en-US" dirty="0"/>
              <a:t>Fourth level</a:t>
            </a:r>
          </a:p>
          <a:p>
            <a:pPr lvl="4" indent="-228600"/>
            <a:r>
              <a:rPr lang="zh-CN" altLang="en-US" dirty="0"/>
              <a:t>Fifth level</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D3DA2C65-FA7A-43B8-A14D-383E70EC7F78}"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‹N›</a:t>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652" r:id="rId1"/>
    <p:sldLayoutId id="2147483653" r:id="rId2"/>
  </p:sldLayoutIdLst>
  <p:transition spd="slow">
    <p:wipe/>
  </p:transition>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242B3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4098" name="组合 40"/>
          <p:cNvGrpSpPr/>
          <p:nvPr/>
        </p:nvGrpSpPr>
        <p:grpSpPr>
          <a:xfrm>
            <a:off x="10909300" y="5454650"/>
            <a:ext cx="1295400" cy="1649413"/>
            <a:chOff x="8470421" y="5184967"/>
            <a:chExt cx="517357" cy="659213"/>
          </a:xfrm>
        </p:grpSpPr>
        <p:sp>
          <p:nvSpPr>
            <p:cNvPr id="42" name="矩形 41"/>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3" name="矩形 42"/>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4" name="矩形 43"/>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2" name="菱形 11"/>
          <p:cNvSpPr/>
          <p:nvPr/>
        </p:nvSpPr>
        <p:spPr>
          <a:xfrm>
            <a:off x="1550988" y="2559050"/>
            <a:ext cx="1484313" cy="1485900"/>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任意多边形 25"/>
          <p:cNvSpPr/>
          <p:nvPr/>
        </p:nvSpPr>
        <p:spPr>
          <a:xfrm>
            <a:off x="2601913" y="2097088"/>
            <a:ext cx="2001838" cy="2409825"/>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菱形 26"/>
          <p:cNvSpPr/>
          <p:nvPr/>
        </p:nvSpPr>
        <p:spPr>
          <a:xfrm>
            <a:off x="4460875" y="3036888"/>
            <a:ext cx="530225" cy="530225"/>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4106" name="组合 2"/>
          <p:cNvGrpSpPr/>
          <p:nvPr/>
        </p:nvGrpSpPr>
        <p:grpSpPr>
          <a:xfrm>
            <a:off x="5167313" y="2559051"/>
            <a:ext cx="5565775" cy="1599475"/>
            <a:chOff x="5290262" y="2596706"/>
            <a:chExt cx="5566351" cy="1600803"/>
          </a:xfrm>
        </p:grpSpPr>
        <p:sp>
          <p:nvSpPr>
            <p:cNvPr id="4107" name="文本框 14"/>
            <p:cNvSpPr txBox="1"/>
            <p:nvPr/>
          </p:nvSpPr>
          <p:spPr>
            <a:xfrm>
              <a:off x="5290262" y="2596706"/>
              <a:ext cx="5566351" cy="1108916"/>
            </a:xfrm>
            <a:prstGeom prst="rect">
              <a:avLst/>
            </a:prstGeom>
            <a:noFill/>
            <a:ln w="9525">
              <a:noFill/>
            </a:ln>
          </p:spPr>
          <p:txBody>
            <a:bodyPr anchor="t">
              <a:spAutoFit/>
            </a:bodyPr>
            <a:lstStyle/>
            <a:p>
              <a:r>
                <a:rPr lang="it-IT" altLang="en-US" sz="6600" b="1" dirty="0">
                  <a:solidFill>
                    <a:schemeClr val="bg1"/>
                  </a:solidFill>
                  <a:latin typeface="Microsoft YaHei" panose="020B0503020204020204" pitchFamily="34" charset="-122"/>
                  <a:ea typeface="Microsoft YaHei" panose="020B0503020204020204" pitchFamily="34" charset="-122"/>
                </a:rPr>
                <a:t>Look </a:t>
              </a:r>
              <a:r>
                <a:rPr lang="it-IT" altLang="en-US" sz="6600" b="1" dirty="0" err="1">
                  <a:solidFill>
                    <a:schemeClr val="bg1"/>
                  </a:solidFill>
                  <a:latin typeface="Microsoft YaHei" panose="020B0503020204020204" pitchFamily="34" charset="-122"/>
                  <a:ea typeface="Microsoft YaHei" panose="020B0503020204020204" pitchFamily="34" charset="-122"/>
                </a:rPr>
                <a:t>at</a:t>
              </a:r>
              <a:r>
                <a:rPr lang="it-IT" altLang="en-US" sz="6600" b="1" dirty="0">
                  <a:solidFill>
                    <a:schemeClr val="bg1"/>
                  </a:solidFill>
                  <a:latin typeface="Microsoft YaHei" panose="020B0503020204020204" pitchFamily="34" charset="-122"/>
                  <a:ea typeface="Microsoft YaHei" panose="020B0503020204020204" pitchFamily="34" charset="-122"/>
                </a:rPr>
                <a:t> M.E.</a:t>
              </a:r>
            </a:p>
          </p:txBody>
        </p:sp>
        <p:sp>
          <p:nvSpPr>
            <p:cNvPr id="4108" name="文本框 35"/>
            <p:cNvSpPr txBox="1"/>
            <p:nvPr/>
          </p:nvSpPr>
          <p:spPr>
            <a:xfrm>
              <a:off x="5516337" y="3828903"/>
              <a:ext cx="4952406" cy="368606"/>
            </a:xfrm>
            <a:prstGeom prst="rect">
              <a:avLst/>
            </a:prstGeom>
            <a:noFill/>
            <a:ln w="9525">
              <a:noFill/>
            </a:ln>
          </p:spPr>
          <p:txBody>
            <a:bodyPr anchor="t">
              <a:spAutoFit/>
            </a:bodyPr>
            <a:lstStyle/>
            <a:p>
              <a:pPr algn="dist"/>
              <a:r>
                <a:rPr lang="it-IT" altLang="en-US" dirty="0">
                  <a:solidFill>
                    <a:schemeClr val="bg1"/>
                  </a:solidFill>
                  <a:latin typeface="Microsoft YaHei" panose="020B0503020204020204" pitchFamily="34" charset="-122"/>
                  <a:ea typeface="Microsoft YaHei" panose="020B0503020204020204" pitchFamily="34" charset="-122"/>
                </a:rPr>
                <a:t>The new museum experience</a:t>
              </a:r>
            </a:p>
          </p:txBody>
        </p:sp>
      </p:grpSp>
      <p:cxnSp>
        <p:nvCxnSpPr>
          <p:cNvPr id="4" name="直接连接符 3"/>
          <p:cNvCxnSpPr/>
          <p:nvPr/>
        </p:nvCxnSpPr>
        <p:spPr>
          <a:xfrm>
            <a:off x="6154738" y="2419350"/>
            <a:ext cx="43053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313238" y="4367213"/>
            <a:ext cx="4305300" cy="0"/>
          </a:xfrm>
          <a:prstGeom prst="line">
            <a:avLst/>
          </a:prstGeom>
          <a:ln>
            <a:solidFill>
              <a:srgbClr val="31A2D8"/>
            </a:solidFill>
            <a:headEnd type="ova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38147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354" name="组合 19"/>
          <p:cNvGrpSpPr/>
          <p:nvPr/>
        </p:nvGrpSpPr>
        <p:grpSpPr>
          <a:xfrm>
            <a:off x="11249025" y="5886450"/>
            <a:ext cx="955675" cy="1217613"/>
            <a:chOff x="8470421" y="5184967"/>
            <a:chExt cx="517357" cy="659213"/>
          </a:xfrm>
        </p:grpSpPr>
        <p:sp>
          <p:nvSpPr>
            <p:cNvPr id="21" name="矩形 20"/>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2" name="矩形 21"/>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3" name="矩形 22"/>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4358" name="文本框 3"/>
          <p:cNvSpPr txBox="1"/>
          <p:nvPr/>
        </p:nvSpPr>
        <p:spPr>
          <a:xfrm>
            <a:off x="133350" y="155575"/>
            <a:ext cx="3163888" cy="460375"/>
          </a:xfrm>
          <a:prstGeom prst="rect">
            <a:avLst/>
          </a:prstGeom>
          <a:noFill/>
          <a:ln w="9525">
            <a:noFill/>
          </a:ln>
        </p:spPr>
        <p:txBody>
          <a:bodyPr wrap="square" anchor="t">
            <a:spAutoFit/>
          </a:bodyPr>
          <a:lstStyle/>
          <a:p>
            <a:r>
              <a:rPr lang="it-IT" altLang="zh-CN" sz="2400" b="1" dirty="0">
                <a:solidFill>
                  <a:schemeClr val="bg1"/>
                </a:solidFill>
                <a:latin typeface="Microsoft YaHei" panose="020B0503020204020204" pitchFamily="34" charset="-122"/>
                <a:ea typeface="Microsoft YaHei" panose="020B0503020204020204" pitchFamily="34" charset="-122"/>
              </a:rPr>
              <a:t>The </a:t>
            </a:r>
            <a:r>
              <a:rPr lang="it-IT" altLang="zh-CN" sz="2400" b="1" dirty="0" err="1">
                <a:solidFill>
                  <a:schemeClr val="bg1"/>
                </a:solidFill>
                <a:latin typeface="Microsoft YaHei" panose="020B0503020204020204" pitchFamily="34" charset="-122"/>
                <a:ea typeface="Microsoft YaHei" panose="020B0503020204020204" pitchFamily="34" charset="-122"/>
              </a:rPr>
              <a:t>Storyboards</a:t>
            </a:r>
            <a:endParaRPr lang="it-IT" altLang="zh-CN" sz="2400" b="1" dirty="0">
              <a:solidFill>
                <a:schemeClr val="bg1"/>
              </a:solidFill>
              <a:latin typeface="Microsoft YaHei" panose="020B0503020204020204" pitchFamily="34" charset="-122"/>
              <a:ea typeface="Microsoft YaHei" panose="020B0503020204020204" pitchFamily="34" charset="-122"/>
            </a:endParaRPr>
          </a:p>
        </p:txBody>
      </p:sp>
      <p:sp>
        <p:nvSpPr>
          <p:cNvPr id="3" name="Title 2"/>
          <p:cNvSpPr>
            <a:spLocks noGrp="1"/>
          </p:cNvSpPr>
          <p:nvPr>
            <p:ph type="title"/>
          </p:nvPr>
        </p:nvSpPr>
        <p:spPr>
          <a:xfrm>
            <a:off x="2505846" y="613802"/>
            <a:ext cx="7180308" cy="623092"/>
          </a:xfrm>
        </p:spPr>
        <p:txBody>
          <a:bodyPr/>
          <a:lstStyle/>
          <a:p>
            <a:r>
              <a:rPr lang="it-IT" altLang="en-US" dirty="0">
                <a:ln w="10160">
                  <a:solidFill>
                    <a:schemeClr val="accent5"/>
                  </a:solidFill>
                  <a:prstDash val="solid"/>
                </a:ln>
                <a:solidFill>
                  <a:srgbClr val="FFFFFF"/>
                </a:solidFill>
                <a:effectLst>
                  <a:outerShdw blurRad="38100" dist="22860" dir="5400000" algn="tl" rotWithShape="0">
                    <a:srgbClr val="000000">
                      <a:alpha val="30000"/>
                    </a:srgbClr>
                  </a:outerShdw>
                </a:effectLst>
              </a:rPr>
              <a:t>First Storyboard – The Solution</a:t>
            </a:r>
            <a:endParaRPr lang="it-IT" altLang="en-GB"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pic>
        <p:nvPicPr>
          <p:cNvPr id="9" name="Segnaposto contenuto 8">
            <a:extLst>
              <a:ext uri="{FF2B5EF4-FFF2-40B4-BE49-F238E27FC236}">
                <a16:creationId xmlns:a16="http://schemas.microsoft.com/office/drawing/2014/main" id="{8944D251-C25D-E44D-8D5C-4F3D4412BA6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2753" t="4264" r="19416" b="6049"/>
          <a:stretch/>
        </p:blipFill>
        <p:spPr>
          <a:xfrm rot="16200000">
            <a:off x="4466887" y="-998551"/>
            <a:ext cx="3258228" cy="8645572"/>
          </a:xfrm>
          <a:solidFill>
            <a:schemeClr val="bg1"/>
          </a:solidFill>
        </p:spPr>
      </p:pic>
    </p:spTree>
    <p:extLst>
      <p:ext uri="{BB962C8B-B14F-4D97-AF65-F5344CB8AC3E}">
        <p14:creationId xmlns:p14="http://schemas.microsoft.com/office/powerpoint/2010/main" val="270078851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354" name="组合 19"/>
          <p:cNvGrpSpPr/>
          <p:nvPr/>
        </p:nvGrpSpPr>
        <p:grpSpPr>
          <a:xfrm>
            <a:off x="11249025" y="5886450"/>
            <a:ext cx="955675" cy="1217613"/>
            <a:chOff x="8470421" y="5184967"/>
            <a:chExt cx="517357" cy="659213"/>
          </a:xfrm>
        </p:grpSpPr>
        <p:sp>
          <p:nvSpPr>
            <p:cNvPr id="21" name="矩形 20"/>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2" name="矩形 21"/>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3" name="矩形 22"/>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4358" name="文本框 3"/>
          <p:cNvSpPr txBox="1"/>
          <p:nvPr/>
        </p:nvSpPr>
        <p:spPr>
          <a:xfrm>
            <a:off x="133350" y="155575"/>
            <a:ext cx="3163888" cy="460375"/>
          </a:xfrm>
          <a:prstGeom prst="rect">
            <a:avLst/>
          </a:prstGeom>
          <a:noFill/>
          <a:ln w="9525">
            <a:noFill/>
          </a:ln>
        </p:spPr>
        <p:txBody>
          <a:bodyPr wrap="square" anchor="t">
            <a:spAutoFit/>
          </a:bodyPr>
          <a:lstStyle/>
          <a:p>
            <a:r>
              <a:rPr lang="it-IT" altLang="zh-CN" sz="2400" b="1" dirty="0">
                <a:solidFill>
                  <a:schemeClr val="bg1"/>
                </a:solidFill>
                <a:latin typeface="Microsoft YaHei" panose="020B0503020204020204" pitchFamily="34" charset="-122"/>
                <a:ea typeface="Microsoft YaHei" panose="020B0503020204020204" pitchFamily="34" charset="-122"/>
              </a:rPr>
              <a:t>The </a:t>
            </a:r>
            <a:r>
              <a:rPr lang="it-IT" altLang="zh-CN" sz="2400" b="1" dirty="0" err="1">
                <a:solidFill>
                  <a:schemeClr val="bg1"/>
                </a:solidFill>
                <a:latin typeface="Microsoft YaHei" panose="020B0503020204020204" pitchFamily="34" charset="-122"/>
                <a:ea typeface="Microsoft YaHei" panose="020B0503020204020204" pitchFamily="34" charset="-122"/>
              </a:rPr>
              <a:t>Storyboards</a:t>
            </a:r>
            <a:endParaRPr lang="it-IT" altLang="zh-CN" sz="2400" b="1" dirty="0">
              <a:solidFill>
                <a:schemeClr val="bg1"/>
              </a:solidFill>
              <a:latin typeface="Microsoft YaHei" panose="020B0503020204020204" pitchFamily="34" charset="-122"/>
              <a:ea typeface="Microsoft YaHei" panose="020B0503020204020204" pitchFamily="34" charset="-122"/>
            </a:endParaRPr>
          </a:p>
        </p:txBody>
      </p:sp>
      <p:sp>
        <p:nvSpPr>
          <p:cNvPr id="3" name="Title 2"/>
          <p:cNvSpPr>
            <a:spLocks noGrp="1"/>
          </p:cNvSpPr>
          <p:nvPr>
            <p:ph type="title"/>
          </p:nvPr>
        </p:nvSpPr>
        <p:spPr>
          <a:xfrm>
            <a:off x="2154626" y="615950"/>
            <a:ext cx="7882748" cy="623092"/>
          </a:xfrm>
        </p:spPr>
        <p:txBody>
          <a:bodyPr/>
          <a:lstStyle/>
          <a:p>
            <a:r>
              <a:rPr lang="it-IT" altLang="en-US" dirty="0">
                <a:ln w="10160">
                  <a:solidFill>
                    <a:schemeClr val="accent5"/>
                  </a:solidFill>
                  <a:prstDash val="solid"/>
                </a:ln>
                <a:solidFill>
                  <a:srgbClr val="FFFFFF"/>
                </a:solidFill>
                <a:effectLst>
                  <a:outerShdw blurRad="38100" dist="22860" dir="5400000" algn="tl" rotWithShape="0">
                    <a:srgbClr val="000000">
                      <a:alpha val="30000"/>
                    </a:srgbClr>
                  </a:outerShdw>
                </a:effectLst>
              </a:rPr>
              <a:t>Second Storyboard – The </a:t>
            </a:r>
            <a:r>
              <a:rPr lang="it-IT" altLang="en-US" dirty="0" err="1">
                <a:ln w="10160">
                  <a:solidFill>
                    <a:schemeClr val="accent5"/>
                  </a:solidFill>
                  <a:prstDash val="solid"/>
                </a:ln>
                <a:solidFill>
                  <a:srgbClr val="FFFFFF"/>
                </a:solidFill>
                <a:effectLst>
                  <a:outerShdw blurRad="38100" dist="22860" dir="5400000" algn="tl" rotWithShape="0">
                    <a:srgbClr val="000000">
                      <a:alpha val="30000"/>
                    </a:srgbClr>
                  </a:outerShdw>
                </a:effectLst>
              </a:rPr>
              <a:t>Problem</a:t>
            </a:r>
            <a:endParaRPr lang="it-IT" altLang="en-GB"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pic>
        <p:nvPicPr>
          <p:cNvPr id="9" name="Segnaposto contenuto 8">
            <a:extLst>
              <a:ext uri="{FF2B5EF4-FFF2-40B4-BE49-F238E27FC236}">
                <a16:creationId xmlns:a16="http://schemas.microsoft.com/office/drawing/2014/main" id="{8944D251-C25D-E44D-8D5C-4F3D4412BA61}"/>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580827" y="1239042"/>
            <a:ext cx="7030346" cy="4968000"/>
          </a:xfrm>
          <a:solidFill>
            <a:schemeClr val="bg1"/>
          </a:solidFill>
        </p:spPr>
      </p:pic>
    </p:spTree>
    <p:extLst>
      <p:ext uri="{BB962C8B-B14F-4D97-AF65-F5344CB8AC3E}">
        <p14:creationId xmlns:p14="http://schemas.microsoft.com/office/powerpoint/2010/main" val="8849535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354" name="组合 19"/>
          <p:cNvGrpSpPr/>
          <p:nvPr/>
        </p:nvGrpSpPr>
        <p:grpSpPr>
          <a:xfrm>
            <a:off x="11249025" y="5886450"/>
            <a:ext cx="955675" cy="1217613"/>
            <a:chOff x="8470421" y="5184967"/>
            <a:chExt cx="517357" cy="659213"/>
          </a:xfrm>
        </p:grpSpPr>
        <p:sp>
          <p:nvSpPr>
            <p:cNvPr id="21" name="矩形 20"/>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2" name="矩形 21"/>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3" name="矩形 22"/>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4358" name="文本框 3"/>
          <p:cNvSpPr txBox="1"/>
          <p:nvPr/>
        </p:nvSpPr>
        <p:spPr>
          <a:xfrm>
            <a:off x="133350" y="155575"/>
            <a:ext cx="3163888" cy="460375"/>
          </a:xfrm>
          <a:prstGeom prst="rect">
            <a:avLst/>
          </a:prstGeom>
          <a:noFill/>
          <a:ln w="9525">
            <a:noFill/>
          </a:ln>
        </p:spPr>
        <p:txBody>
          <a:bodyPr wrap="square" anchor="t">
            <a:spAutoFit/>
          </a:bodyPr>
          <a:lstStyle/>
          <a:p>
            <a:r>
              <a:rPr lang="it-IT" altLang="zh-CN" sz="2400" b="1" dirty="0">
                <a:solidFill>
                  <a:schemeClr val="bg1"/>
                </a:solidFill>
                <a:latin typeface="Microsoft YaHei" panose="020B0503020204020204" pitchFamily="34" charset="-122"/>
                <a:ea typeface="Microsoft YaHei" panose="020B0503020204020204" pitchFamily="34" charset="-122"/>
              </a:rPr>
              <a:t>The </a:t>
            </a:r>
            <a:r>
              <a:rPr lang="it-IT" altLang="zh-CN" sz="2400" b="1" dirty="0" err="1">
                <a:solidFill>
                  <a:schemeClr val="bg1"/>
                </a:solidFill>
                <a:latin typeface="Microsoft YaHei" panose="020B0503020204020204" pitchFamily="34" charset="-122"/>
                <a:ea typeface="Microsoft YaHei" panose="020B0503020204020204" pitchFamily="34" charset="-122"/>
              </a:rPr>
              <a:t>Storyboards</a:t>
            </a:r>
            <a:endParaRPr lang="it-IT" altLang="zh-CN" sz="2400" b="1" dirty="0">
              <a:solidFill>
                <a:schemeClr val="bg1"/>
              </a:solidFill>
              <a:latin typeface="Microsoft YaHei" panose="020B0503020204020204" pitchFamily="34" charset="-122"/>
              <a:ea typeface="Microsoft YaHei" panose="020B0503020204020204" pitchFamily="34" charset="-122"/>
            </a:endParaRPr>
          </a:p>
        </p:txBody>
      </p:sp>
      <p:sp>
        <p:nvSpPr>
          <p:cNvPr id="3" name="Title 2"/>
          <p:cNvSpPr>
            <a:spLocks noGrp="1"/>
          </p:cNvSpPr>
          <p:nvPr>
            <p:ph type="title"/>
          </p:nvPr>
        </p:nvSpPr>
        <p:spPr>
          <a:xfrm>
            <a:off x="2182098" y="616758"/>
            <a:ext cx="7827803" cy="623092"/>
          </a:xfrm>
        </p:spPr>
        <p:txBody>
          <a:bodyPr/>
          <a:lstStyle/>
          <a:p>
            <a:r>
              <a:rPr lang="it-IT" altLang="en-US" dirty="0">
                <a:ln w="10160">
                  <a:solidFill>
                    <a:schemeClr val="accent5"/>
                  </a:solidFill>
                  <a:prstDash val="solid"/>
                </a:ln>
                <a:solidFill>
                  <a:srgbClr val="FFFFFF"/>
                </a:solidFill>
                <a:effectLst>
                  <a:outerShdw blurRad="38100" dist="22860" dir="5400000" algn="tl" rotWithShape="0">
                    <a:srgbClr val="000000">
                      <a:alpha val="30000"/>
                    </a:srgbClr>
                  </a:outerShdw>
                </a:effectLst>
              </a:rPr>
              <a:t>Second Storyboard – The Solution</a:t>
            </a:r>
            <a:endParaRPr lang="it-IT" altLang="en-GB"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pic>
        <p:nvPicPr>
          <p:cNvPr id="9" name="Segnaposto contenuto 8">
            <a:extLst>
              <a:ext uri="{FF2B5EF4-FFF2-40B4-BE49-F238E27FC236}">
                <a16:creationId xmlns:a16="http://schemas.microsoft.com/office/drawing/2014/main" id="{8944D251-C25D-E44D-8D5C-4F3D4412BA61}"/>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580827" y="1239042"/>
            <a:ext cx="7030346" cy="4967999"/>
          </a:xfrm>
          <a:solidFill>
            <a:schemeClr val="bg1"/>
          </a:solidFill>
        </p:spPr>
      </p:pic>
    </p:spTree>
    <p:extLst>
      <p:ext uri="{BB962C8B-B14F-4D97-AF65-F5344CB8AC3E}">
        <p14:creationId xmlns:p14="http://schemas.microsoft.com/office/powerpoint/2010/main" val="408205400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89" name="组合 40"/>
          <p:cNvGrpSpPr/>
          <p:nvPr/>
        </p:nvGrpSpPr>
        <p:grpSpPr>
          <a:xfrm>
            <a:off x="10909300" y="5454650"/>
            <a:ext cx="1295400" cy="1649413"/>
            <a:chOff x="8470421" y="5184967"/>
            <a:chExt cx="517357" cy="659213"/>
          </a:xfrm>
        </p:grpSpPr>
        <p:sp>
          <p:nvSpPr>
            <p:cNvPr id="42" name="矩形 41"/>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3" name="矩形 42"/>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4" name="矩形 43"/>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2" name="菱形 11"/>
          <p:cNvSpPr/>
          <p:nvPr/>
        </p:nvSpPr>
        <p:spPr>
          <a:xfrm>
            <a:off x="1487488" y="2686050"/>
            <a:ext cx="1484313" cy="1485900"/>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任意多边形 25"/>
          <p:cNvSpPr/>
          <p:nvPr/>
        </p:nvSpPr>
        <p:spPr>
          <a:xfrm>
            <a:off x="2538413" y="2224088"/>
            <a:ext cx="2000250" cy="2409825"/>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菱形 26"/>
          <p:cNvSpPr/>
          <p:nvPr/>
        </p:nvSpPr>
        <p:spPr>
          <a:xfrm>
            <a:off x="4395788" y="3163888"/>
            <a:ext cx="531813" cy="530225"/>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4" name="直接连接符 3"/>
          <p:cNvCxnSpPr/>
          <p:nvPr/>
        </p:nvCxnSpPr>
        <p:spPr>
          <a:xfrm>
            <a:off x="6091238" y="2432050"/>
            <a:ext cx="43053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249738" y="4570413"/>
            <a:ext cx="4305300" cy="0"/>
          </a:xfrm>
          <a:prstGeom prst="line">
            <a:avLst/>
          </a:prstGeom>
          <a:ln>
            <a:solidFill>
              <a:srgbClr val="31A2D8"/>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2299" name="文本框 18"/>
          <p:cNvSpPr txBox="1"/>
          <p:nvPr/>
        </p:nvSpPr>
        <p:spPr>
          <a:xfrm>
            <a:off x="3181350" y="2705100"/>
            <a:ext cx="849313" cy="1445260"/>
          </a:xfrm>
          <a:prstGeom prst="rect">
            <a:avLst/>
          </a:prstGeom>
          <a:noFill/>
          <a:ln w="9525">
            <a:noFill/>
          </a:ln>
        </p:spPr>
        <p:txBody>
          <a:bodyPr anchor="t">
            <a:spAutoFit/>
          </a:bodyPr>
          <a:lstStyle/>
          <a:p>
            <a:r>
              <a:rPr lang="it-IT" altLang="en-US" sz="8800" b="1" dirty="0">
                <a:solidFill>
                  <a:schemeClr val="bg1"/>
                </a:solidFill>
                <a:latin typeface="Microsoft YaHei" panose="020B0503020204020204" pitchFamily="34" charset="-122"/>
                <a:ea typeface="Microsoft YaHei" panose="020B0503020204020204" pitchFamily="34" charset="-122"/>
              </a:rPr>
              <a:t>3</a:t>
            </a:r>
          </a:p>
        </p:txBody>
      </p:sp>
      <p:sp>
        <p:nvSpPr>
          <p:cNvPr id="12303" name="文本框 14"/>
          <p:cNvSpPr txBox="1"/>
          <p:nvPr/>
        </p:nvSpPr>
        <p:spPr>
          <a:xfrm>
            <a:off x="5046455" y="3147289"/>
            <a:ext cx="5213768" cy="707886"/>
          </a:xfrm>
          <a:prstGeom prst="rect">
            <a:avLst/>
          </a:prstGeom>
          <a:noFill/>
          <a:ln w="9525">
            <a:noFill/>
          </a:ln>
        </p:spPr>
        <p:txBody>
          <a:bodyPr wrap="square" anchor="t">
            <a:spAutoFit/>
          </a:bodyPr>
          <a:lstStyle/>
          <a:p>
            <a:r>
              <a:rPr lang="it-IT" altLang="zh-CN" sz="4000" b="1" dirty="0">
                <a:solidFill>
                  <a:schemeClr val="bg1"/>
                </a:solidFill>
                <a:latin typeface="Microsoft YaHei" panose="020B0503020204020204" pitchFamily="34" charset="-122"/>
                <a:ea typeface="Microsoft YaHei" panose="020B0503020204020204" pitchFamily="34" charset="-122"/>
              </a:rPr>
              <a:t>Design </a:t>
            </a:r>
            <a:r>
              <a:rPr lang="it-IT" altLang="zh-CN" sz="4000" b="1" dirty="0" err="1">
                <a:solidFill>
                  <a:schemeClr val="bg1"/>
                </a:solidFill>
                <a:latin typeface="Microsoft YaHei" panose="020B0503020204020204" pitchFamily="34" charset="-122"/>
                <a:ea typeface="Microsoft YaHei" panose="020B0503020204020204" pitchFamily="34" charset="-122"/>
              </a:rPr>
              <a:t>Conclusions</a:t>
            </a:r>
            <a:endParaRPr lang="it-IT" altLang="zh-CN" sz="4000" b="1"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90248463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64235" y="615950"/>
            <a:ext cx="10515600" cy="1325563"/>
          </a:xfrm>
        </p:spPr>
        <p:txBody>
          <a:bodyPr>
            <a:scene3d>
              <a:camera prst="orthographicFront"/>
              <a:lightRig rig="threePt" dir="t"/>
            </a:scene3d>
          </a:bodyPr>
          <a:lstStyle/>
          <a:p>
            <a:r>
              <a:rPr lang="it-IT" altLang="en-GB" dirty="0" err="1">
                <a:ln w="10160">
                  <a:solidFill>
                    <a:schemeClr val="accent5"/>
                  </a:solidFill>
                  <a:prstDash val="solid"/>
                </a:ln>
                <a:solidFill>
                  <a:srgbClr val="FFFFFF"/>
                </a:solidFill>
                <a:effectLst>
                  <a:outerShdw blurRad="38100" dist="22860" dir="5400000" algn="tl" rotWithShape="0">
                    <a:srgbClr val="000000">
                      <a:alpha val="30000"/>
                    </a:srgbClr>
                  </a:outerShdw>
                </a:effectLst>
              </a:rPr>
              <a:t>Goals</a:t>
            </a:r>
            <a:r>
              <a:rPr lang="it-IT" altLang="en-GB" dirty="0">
                <a:ln w="10160">
                  <a:solidFill>
                    <a:schemeClr val="accent5"/>
                  </a:solidFill>
                  <a:prstDash val="solid"/>
                </a:ln>
                <a:solidFill>
                  <a:srgbClr val="FFFFFF"/>
                </a:solidFill>
                <a:effectLst>
                  <a:outerShdw blurRad="38100" dist="22860" dir="5400000" algn="tl" rotWithShape="0">
                    <a:srgbClr val="000000">
                      <a:alpha val="30000"/>
                    </a:srgbClr>
                  </a:outerShdw>
                </a:effectLst>
              </a:rPr>
              <a:t> to Be </a:t>
            </a:r>
            <a:r>
              <a:rPr lang="it-IT" altLang="en-GB" dirty="0" err="1">
                <a:ln w="10160">
                  <a:solidFill>
                    <a:schemeClr val="accent5"/>
                  </a:solidFill>
                  <a:prstDash val="solid"/>
                </a:ln>
                <a:solidFill>
                  <a:srgbClr val="FFFFFF"/>
                </a:solidFill>
                <a:effectLst>
                  <a:outerShdw blurRad="38100" dist="22860" dir="5400000" algn="tl" rotWithShape="0">
                    <a:srgbClr val="000000">
                      <a:alpha val="30000"/>
                    </a:srgbClr>
                  </a:outerShdw>
                </a:effectLst>
              </a:rPr>
              <a:t>Achieved</a:t>
            </a:r>
            <a:endParaRPr lang="it-IT" altLang="en-GB"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grpSp>
        <p:nvGrpSpPr>
          <p:cNvPr id="14354" name="组合 19"/>
          <p:cNvGrpSpPr/>
          <p:nvPr/>
        </p:nvGrpSpPr>
        <p:grpSpPr>
          <a:xfrm>
            <a:off x="11249025" y="5886450"/>
            <a:ext cx="955675" cy="1217613"/>
            <a:chOff x="8470421" y="5184967"/>
            <a:chExt cx="517357" cy="659213"/>
          </a:xfrm>
        </p:grpSpPr>
        <p:sp>
          <p:nvSpPr>
            <p:cNvPr id="21" name="矩形 20"/>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2" name="矩形 21"/>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3" name="矩形 22"/>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4358" name="文本框 3"/>
          <p:cNvSpPr txBox="1"/>
          <p:nvPr/>
        </p:nvSpPr>
        <p:spPr>
          <a:xfrm>
            <a:off x="133349" y="155575"/>
            <a:ext cx="3224993" cy="461665"/>
          </a:xfrm>
          <a:prstGeom prst="rect">
            <a:avLst/>
          </a:prstGeom>
          <a:noFill/>
          <a:ln w="9525">
            <a:noFill/>
          </a:ln>
        </p:spPr>
        <p:txBody>
          <a:bodyPr wrap="square" anchor="t">
            <a:spAutoFit/>
          </a:bodyPr>
          <a:lstStyle/>
          <a:p>
            <a:r>
              <a:rPr lang="en-US" altLang="zh-CN" sz="2400" b="1" dirty="0">
                <a:solidFill>
                  <a:schemeClr val="bg1"/>
                </a:solidFill>
                <a:latin typeface="Microsoft YaHei" panose="020B0503020204020204" pitchFamily="34" charset="-122"/>
                <a:ea typeface="Microsoft YaHei" panose="020B0503020204020204" pitchFamily="34" charset="-122"/>
              </a:rPr>
              <a:t>Design Conclusions</a:t>
            </a:r>
          </a:p>
        </p:txBody>
      </p:sp>
      <p:sp>
        <p:nvSpPr>
          <p:cNvPr id="6" name="Segnaposto contenuto 5">
            <a:extLst>
              <a:ext uri="{FF2B5EF4-FFF2-40B4-BE49-F238E27FC236}">
                <a16:creationId xmlns:a16="http://schemas.microsoft.com/office/drawing/2014/main" id="{424992FA-23D8-7543-AD74-70CE6EA53C09}"/>
              </a:ext>
            </a:extLst>
          </p:cNvPr>
          <p:cNvSpPr>
            <a:spLocks noGrp="1"/>
          </p:cNvSpPr>
          <p:nvPr>
            <p:ph idx="1"/>
          </p:nvPr>
        </p:nvSpPr>
        <p:spPr>
          <a:xfrm>
            <a:off x="864235" y="1941513"/>
            <a:ext cx="10515600" cy="4235450"/>
          </a:xfrm>
        </p:spPr>
        <p:txBody>
          <a:bodyPr/>
          <a:lstStyle/>
          <a:p>
            <a:pPr>
              <a:lnSpc>
                <a:spcPct val="100000"/>
              </a:lnSpc>
              <a:spcAft>
                <a:spcPts val="1200"/>
              </a:spcAft>
            </a:pPr>
            <a:r>
              <a:rPr lang="en-US" sz="4000" dirty="0">
                <a:solidFill>
                  <a:schemeClr val="bg1"/>
                </a:solidFill>
              </a:rPr>
              <a:t>Improving the overall museum experience, making it more suitable for inexpert visitors.</a:t>
            </a:r>
          </a:p>
          <a:p>
            <a:pPr>
              <a:lnSpc>
                <a:spcPct val="100000"/>
              </a:lnSpc>
              <a:spcAft>
                <a:spcPts val="1200"/>
              </a:spcAft>
            </a:pPr>
            <a:r>
              <a:rPr lang="en-US" sz="4000" dirty="0">
                <a:solidFill>
                  <a:schemeClr val="bg1"/>
                </a:solidFill>
              </a:rPr>
              <a:t>Providing an automatic system for the museum, that collects data about the popularity of the pieces</a:t>
            </a:r>
          </a:p>
          <a:p>
            <a:pPr>
              <a:lnSpc>
                <a:spcPct val="100000"/>
              </a:lnSpc>
              <a:spcAft>
                <a:spcPts val="1200"/>
              </a:spcAft>
            </a:pPr>
            <a:endParaRPr lang="en-US" sz="4000" dirty="0">
              <a:solidFill>
                <a:schemeClr val="bg1"/>
              </a:solidFill>
            </a:endParaRPr>
          </a:p>
        </p:txBody>
      </p:sp>
    </p:spTree>
    <p:extLst>
      <p:ext uri="{BB962C8B-B14F-4D97-AF65-F5344CB8AC3E}">
        <p14:creationId xmlns:p14="http://schemas.microsoft.com/office/powerpoint/2010/main" val="74130452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64235" y="615950"/>
            <a:ext cx="10515600" cy="1325563"/>
          </a:xfrm>
        </p:spPr>
        <p:txBody>
          <a:bodyPr>
            <a:scene3d>
              <a:camera prst="orthographicFront"/>
              <a:lightRig rig="threePt" dir="t"/>
            </a:scene3d>
          </a:bodyPr>
          <a:lstStyle/>
          <a:p>
            <a:r>
              <a:rPr lang="it-IT" altLang="en-GB" dirty="0" err="1">
                <a:ln w="10160">
                  <a:solidFill>
                    <a:schemeClr val="accent5"/>
                  </a:solidFill>
                  <a:prstDash val="solid"/>
                </a:ln>
                <a:solidFill>
                  <a:srgbClr val="FFFFFF"/>
                </a:solidFill>
                <a:effectLst>
                  <a:outerShdw blurRad="38100" dist="22860" dir="5400000" algn="tl" rotWithShape="0">
                    <a:srgbClr val="000000">
                      <a:alpha val="30000"/>
                    </a:srgbClr>
                  </a:outerShdw>
                </a:effectLst>
              </a:rPr>
              <a:t>Final</a:t>
            </a:r>
            <a:r>
              <a:rPr lang="it-IT" altLang="en-GB" dirty="0">
                <a:ln w="10160">
                  <a:solidFill>
                    <a:schemeClr val="accent5"/>
                  </a:solidFill>
                  <a:prstDash val="solid"/>
                </a:ln>
                <a:solidFill>
                  <a:srgbClr val="FFFFFF"/>
                </a:solidFill>
                <a:effectLst>
                  <a:outerShdw blurRad="38100" dist="22860" dir="5400000" algn="tl" rotWithShape="0">
                    <a:srgbClr val="000000">
                      <a:alpha val="30000"/>
                    </a:srgbClr>
                  </a:outerShdw>
                </a:effectLst>
              </a:rPr>
              <a:t> </a:t>
            </a:r>
            <a:r>
              <a:rPr lang="it-IT" altLang="en-GB" dirty="0" err="1">
                <a:ln w="10160">
                  <a:solidFill>
                    <a:schemeClr val="accent5"/>
                  </a:solidFill>
                  <a:prstDash val="solid"/>
                </a:ln>
                <a:solidFill>
                  <a:srgbClr val="FFFFFF"/>
                </a:solidFill>
                <a:effectLst>
                  <a:outerShdw blurRad="38100" dist="22860" dir="5400000" algn="tl" rotWithShape="0">
                    <a:srgbClr val="000000">
                      <a:alpha val="30000"/>
                    </a:srgbClr>
                  </a:outerShdw>
                </a:effectLst>
              </a:rPr>
              <a:t>Observation</a:t>
            </a:r>
            <a:endParaRPr lang="it-IT" altLang="en-GB"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grpSp>
        <p:nvGrpSpPr>
          <p:cNvPr id="14354" name="组合 19"/>
          <p:cNvGrpSpPr/>
          <p:nvPr/>
        </p:nvGrpSpPr>
        <p:grpSpPr>
          <a:xfrm>
            <a:off x="11249025" y="5886450"/>
            <a:ext cx="955675" cy="1217613"/>
            <a:chOff x="8470421" y="5184967"/>
            <a:chExt cx="517357" cy="659213"/>
          </a:xfrm>
        </p:grpSpPr>
        <p:sp>
          <p:nvSpPr>
            <p:cNvPr id="21" name="矩形 20"/>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2" name="矩形 21"/>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3" name="矩形 22"/>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4358" name="文本框 3"/>
          <p:cNvSpPr txBox="1"/>
          <p:nvPr/>
        </p:nvSpPr>
        <p:spPr>
          <a:xfrm>
            <a:off x="133349" y="155575"/>
            <a:ext cx="3224993" cy="461665"/>
          </a:xfrm>
          <a:prstGeom prst="rect">
            <a:avLst/>
          </a:prstGeom>
          <a:noFill/>
          <a:ln w="9525">
            <a:noFill/>
          </a:ln>
        </p:spPr>
        <p:txBody>
          <a:bodyPr wrap="square" anchor="t">
            <a:spAutoFit/>
          </a:bodyPr>
          <a:lstStyle/>
          <a:p>
            <a:r>
              <a:rPr lang="en-US" altLang="zh-CN" sz="2400" b="1" dirty="0">
                <a:solidFill>
                  <a:schemeClr val="bg1"/>
                </a:solidFill>
                <a:latin typeface="Microsoft YaHei" panose="020B0503020204020204" pitchFamily="34" charset="-122"/>
                <a:ea typeface="Microsoft YaHei" panose="020B0503020204020204" pitchFamily="34" charset="-122"/>
              </a:rPr>
              <a:t>Design Conclusions</a:t>
            </a:r>
          </a:p>
        </p:txBody>
      </p:sp>
      <p:sp>
        <p:nvSpPr>
          <p:cNvPr id="6" name="Segnaposto contenuto 5">
            <a:extLst>
              <a:ext uri="{FF2B5EF4-FFF2-40B4-BE49-F238E27FC236}">
                <a16:creationId xmlns:a16="http://schemas.microsoft.com/office/drawing/2014/main" id="{424992FA-23D8-7543-AD74-70CE6EA53C09}"/>
              </a:ext>
            </a:extLst>
          </p:cNvPr>
          <p:cNvSpPr>
            <a:spLocks noGrp="1"/>
          </p:cNvSpPr>
          <p:nvPr>
            <p:ph idx="1"/>
          </p:nvPr>
        </p:nvSpPr>
        <p:spPr>
          <a:xfrm>
            <a:off x="838200" y="1311275"/>
            <a:ext cx="10515600" cy="4235450"/>
          </a:xfrm>
        </p:spPr>
        <p:txBody>
          <a:bodyPr anchor="ctr"/>
          <a:lstStyle/>
          <a:p>
            <a:pPr marL="0" indent="0" algn="ctr">
              <a:lnSpc>
                <a:spcPct val="100000"/>
              </a:lnSpc>
              <a:spcAft>
                <a:spcPts val="1200"/>
              </a:spcAft>
              <a:buNone/>
            </a:pPr>
            <a:r>
              <a:rPr lang="en-US" sz="4000" dirty="0">
                <a:solidFill>
                  <a:schemeClr val="bg1"/>
                </a:solidFill>
              </a:rPr>
              <a:t>Raising the interest in neglected artworks means raising the quality of the museum as well as of the entire user experience.</a:t>
            </a:r>
          </a:p>
        </p:txBody>
      </p:sp>
    </p:spTree>
    <p:extLst>
      <p:ext uri="{BB962C8B-B14F-4D97-AF65-F5344CB8AC3E}">
        <p14:creationId xmlns:p14="http://schemas.microsoft.com/office/powerpoint/2010/main" val="52395793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242B3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4098" name="组合 40"/>
          <p:cNvGrpSpPr/>
          <p:nvPr/>
        </p:nvGrpSpPr>
        <p:grpSpPr>
          <a:xfrm>
            <a:off x="10909300" y="5454650"/>
            <a:ext cx="1295400" cy="1649413"/>
            <a:chOff x="8470421" y="5184967"/>
            <a:chExt cx="517357" cy="659213"/>
          </a:xfrm>
        </p:grpSpPr>
        <p:sp>
          <p:nvSpPr>
            <p:cNvPr id="42" name="矩形 41"/>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3" name="矩形 42"/>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4" name="矩形 43"/>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2" name="菱形 11"/>
          <p:cNvSpPr/>
          <p:nvPr/>
        </p:nvSpPr>
        <p:spPr>
          <a:xfrm>
            <a:off x="1550988" y="2559050"/>
            <a:ext cx="1484313" cy="1485900"/>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任意多边形 25"/>
          <p:cNvSpPr/>
          <p:nvPr/>
        </p:nvSpPr>
        <p:spPr>
          <a:xfrm>
            <a:off x="2601913" y="2097088"/>
            <a:ext cx="2001838" cy="2409825"/>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菱形 26"/>
          <p:cNvSpPr/>
          <p:nvPr/>
        </p:nvSpPr>
        <p:spPr>
          <a:xfrm>
            <a:off x="4460875" y="3036888"/>
            <a:ext cx="530225" cy="530225"/>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107" name="文本框 14"/>
          <p:cNvSpPr txBox="1"/>
          <p:nvPr/>
        </p:nvSpPr>
        <p:spPr>
          <a:xfrm>
            <a:off x="5166995" y="2875915"/>
            <a:ext cx="5742305" cy="1106805"/>
          </a:xfrm>
          <a:prstGeom prst="rect">
            <a:avLst/>
          </a:prstGeom>
          <a:noFill/>
          <a:ln w="9525">
            <a:noFill/>
          </a:ln>
        </p:spPr>
        <p:txBody>
          <a:bodyPr wrap="square" anchor="t">
            <a:spAutoFit/>
          </a:bodyPr>
          <a:lstStyle/>
          <a:p>
            <a:r>
              <a:rPr lang="it-IT" altLang="en-US" sz="6600" b="1" dirty="0">
                <a:solidFill>
                  <a:schemeClr val="bg1"/>
                </a:solidFill>
                <a:latin typeface="Microsoft YaHei" panose="020B0503020204020204" pitchFamily="34" charset="-122"/>
                <a:ea typeface="Microsoft YaHei" panose="020B0503020204020204" pitchFamily="34" charset="-122"/>
              </a:rPr>
              <a:t>Evaluation</a:t>
            </a:r>
          </a:p>
        </p:txBody>
      </p:sp>
      <p:cxnSp>
        <p:nvCxnSpPr>
          <p:cNvPr id="4" name="直接连接符 3"/>
          <p:cNvCxnSpPr/>
          <p:nvPr/>
        </p:nvCxnSpPr>
        <p:spPr>
          <a:xfrm>
            <a:off x="6154738" y="2419350"/>
            <a:ext cx="43053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313238" y="4367213"/>
            <a:ext cx="4305300" cy="0"/>
          </a:xfrm>
          <a:prstGeom prst="line">
            <a:avLst/>
          </a:prstGeom>
          <a:ln>
            <a:solidFill>
              <a:srgbClr val="31A2D8"/>
            </a:solidFill>
            <a:headEnd type="oval"/>
            <a:tailEnd type="none"/>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21" name="组合 40"/>
          <p:cNvGrpSpPr/>
          <p:nvPr/>
        </p:nvGrpSpPr>
        <p:grpSpPr>
          <a:xfrm>
            <a:off x="10909300" y="5454650"/>
            <a:ext cx="1295400" cy="1649413"/>
            <a:chOff x="8470421" y="5184967"/>
            <a:chExt cx="517357" cy="659213"/>
          </a:xfrm>
        </p:grpSpPr>
        <p:sp>
          <p:nvSpPr>
            <p:cNvPr id="42" name="矩形 41"/>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3" name="矩形 42"/>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4" name="矩形 43"/>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grpSp>
        <p:nvGrpSpPr>
          <p:cNvPr id="5125" name="组合 6"/>
          <p:cNvGrpSpPr/>
          <p:nvPr/>
        </p:nvGrpSpPr>
        <p:grpSpPr>
          <a:xfrm>
            <a:off x="5139493" y="1501056"/>
            <a:ext cx="1249363" cy="873125"/>
            <a:chOff x="1486718" y="2224879"/>
            <a:chExt cx="3440641" cy="2408243"/>
          </a:xfrm>
        </p:grpSpPr>
        <p:sp>
          <p:nvSpPr>
            <p:cNvPr id="12" name="菱形 11"/>
            <p:cNvSpPr/>
            <p:nvPr/>
          </p:nvSpPr>
          <p:spPr>
            <a:xfrm>
              <a:off x="1486718" y="2686812"/>
              <a:ext cx="1484378" cy="148437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任意多边形 25"/>
            <p:cNvSpPr/>
            <p:nvPr/>
          </p:nvSpPr>
          <p:spPr>
            <a:xfrm>
              <a:off x="2538177" y="2224879"/>
              <a:ext cx="2000813" cy="2408243"/>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菱形 26"/>
            <p:cNvSpPr/>
            <p:nvPr/>
          </p:nvSpPr>
          <p:spPr>
            <a:xfrm>
              <a:off x="4396031" y="3163336"/>
              <a:ext cx="531328" cy="53132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5129" name="文本框 14"/>
          <p:cNvSpPr txBox="1"/>
          <p:nvPr/>
        </p:nvSpPr>
        <p:spPr>
          <a:xfrm>
            <a:off x="6525381" y="1707431"/>
            <a:ext cx="3257550" cy="460375"/>
          </a:xfrm>
          <a:prstGeom prst="rect">
            <a:avLst/>
          </a:prstGeom>
          <a:noFill/>
          <a:ln w="9525">
            <a:noFill/>
          </a:ln>
        </p:spPr>
        <p:txBody>
          <a:bodyPr anchor="t">
            <a:spAutoFit/>
          </a:bodyPr>
          <a:lstStyle/>
          <a:p>
            <a:r>
              <a:rPr lang="it-IT" altLang="zh-CN" sz="2400" b="1" dirty="0" err="1">
                <a:solidFill>
                  <a:schemeClr val="bg1"/>
                </a:solidFill>
                <a:latin typeface="Microsoft YaHei" panose="020B0503020204020204" pitchFamily="34" charset="-122"/>
                <a:ea typeface="Microsoft YaHei" panose="020B0503020204020204" pitchFamily="34" charset="-122"/>
              </a:rPr>
              <a:t>Needs</a:t>
            </a:r>
            <a:r>
              <a:rPr lang="it-IT" altLang="zh-CN" sz="2400" b="1" dirty="0">
                <a:solidFill>
                  <a:schemeClr val="bg1"/>
                </a:solidFill>
                <a:latin typeface="Microsoft YaHei" panose="020B0503020204020204" pitchFamily="34" charset="-122"/>
                <a:ea typeface="Microsoft YaHei" panose="020B0503020204020204" pitchFamily="34" charset="-122"/>
              </a:rPr>
              <a:t> </a:t>
            </a:r>
            <a:r>
              <a:rPr lang="it-IT" altLang="zh-CN" sz="2400" b="1" dirty="0" err="1">
                <a:solidFill>
                  <a:schemeClr val="bg1"/>
                </a:solidFill>
                <a:latin typeface="Microsoft YaHei" panose="020B0503020204020204" pitchFamily="34" charset="-122"/>
                <a:ea typeface="Microsoft YaHei" panose="020B0503020204020204" pitchFamily="34" charset="-122"/>
              </a:rPr>
              <a:t>analysis</a:t>
            </a:r>
            <a:endParaRPr lang="it-IT" altLang="zh-CN" sz="2400" b="1" dirty="0">
              <a:solidFill>
                <a:schemeClr val="bg1"/>
              </a:solidFill>
              <a:latin typeface="Microsoft YaHei" panose="020B0503020204020204" pitchFamily="34" charset="-122"/>
              <a:ea typeface="Microsoft YaHei" panose="020B0503020204020204" pitchFamily="34" charset="-122"/>
            </a:endParaRPr>
          </a:p>
        </p:txBody>
      </p:sp>
      <p:cxnSp>
        <p:nvCxnSpPr>
          <p:cNvPr id="4" name="直接连接符 3"/>
          <p:cNvCxnSpPr/>
          <p:nvPr/>
        </p:nvCxnSpPr>
        <p:spPr>
          <a:xfrm>
            <a:off x="6099931" y="2267818"/>
            <a:ext cx="36830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sp>
        <p:nvSpPr>
          <p:cNvPr id="5131" name="文本框 28"/>
          <p:cNvSpPr txBox="1"/>
          <p:nvPr/>
        </p:nvSpPr>
        <p:spPr>
          <a:xfrm>
            <a:off x="5717343" y="1682031"/>
            <a:ext cx="376238" cy="522287"/>
          </a:xfrm>
          <a:prstGeom prst="rect">
            <a:avLst/>
          </a:prstGeom>
          <a:noFill/>
          <a:ln w="9525">
            <a:noFill/>
          </a:ln>
        </p:spPr>
        <p:txBody>
          <a:bodyPr anchor="t">
            <a:spAutoFit/>
          </a:bodyPr>
          <a:lstStyle/>
          <a:p>
            <a:r>
              <a:rPr lang="en-US" altLang="zh-CN" sz="2800" b="1" dirty="0">
                <a:solidFill>
                  <a:schemeClr val="bg1"/>
                </a:solidFill>
                <a:latin typeface="Microsoft YaHei" panose="020B0503020204020204" pitchFamily="34" charset="-122"/>
                <a:ea typeface="Microsoft YaHei" panose="020B0503020204020204" pitchFamily="34" charset="-122"/>
              </a:rPr>
              <a:t>1</a:t>
            </a:r>
          </a:p>
        </p:txBody>
      </p:sp>
      <p:grpSp>
        <p:nvGrpSpPr>
          <p:cNvPr id="5132" name="组合 34"/>
          <p:cNvGrpSpPr/>
          <p:nvPr/>
        </p:nvGrpSpPr>
        <p:grpSpPr>
          <a:xfrm>
            <a:off x="5139493" y="2512293"/>
            <a:ext cx="1249363" cy="874713"/>
            <a:chOff x="1486718" y="2224879"/>
            <a:chExt cx="3440641" cy="2408243"/>
          </a:xfrm>
        </p:grpSpPr>
        <p:sp>
          <p:nvSpPr>
            <p:cNvPr id="40" name="菱形 39"/>
            <p:cNvSpPr/>
            <p:nvPr/>
          </p:nvSpPr>
          <p:spPr>
            <a:xfrm>
              <a:off x="1486718" y="2686812"/>
              <a:ext cx="1484378" cy="148437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5" name="任意多边形 44"/>
            <p:cNvSpPr/>
            <p:nvPr/>
          </p:nvSpPr>
          <p:spPr>
            <a:xfrm>
              <a:off x="2538177" y="2224879"/>
              <a:ext cx="2000813" cy="2408243"/>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6" name="菱形 45"/>
            <p:cNvSpPr/>
            <p:nvPr/>
          </p:nvSpPr>
          <p:spPr>
            <a:xfrm>
              <a:off x="4396031" y="3163336"/>
              <a:ext cx="531328" cy="53132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5136" name="文本框 36"/>
          <p:cNvSpPr txBox="1"/>
          <p:nvPr/>
        </p:nvSpPr>
        <p:spPr>
          <a:xfrm>
            <a:off x="6525381" y="2718668"/>
            <a:ext cx="3257550" cy="460375"/>
          </a:xfrm>
          <a:prstGeom prst="rect">
            <a:avLst/>
          </a:prstGeom>
          <a:noFill/>
          <a:ln w="9525">
            <a:noFill/>
          </a:ln>
        </p:spPr>
        <p:txBody>
          <a:bodyPr anchor="t">
            <a:spAutoFit/>
          </a:bodyPr>
          <a:lstStyle/>
          <a:p>
            <a:r>
              <a:rPr lang="it-IT" altLang="zh-CN" sz="2400" b="1" dirty="0" err="1">
                <a:solidFill>
                  <a:schemeClr val="bg1"/>
                </a:solidFill>
                <a:latin typeface="Microsoft YaHei" panose="020B0503020204020204" pitchFamily="34" charset="-122"/>
                <a:ea typeface="Microsoft YaHei" panose="020B0503020204020204" pitchFamily="34" charset="-122"/>
              </a:rPr>
              <a:t>Validity</a:t>
            </a:r>
            <a:endParaRPr lang="it-IT" altLang="zh-CN" sz="2400" b="1" dirty="0">
              <a:solidFill>
                <a:schemeClr val="bg1"/>
              </a:solidFill>
              <a:latin typeface="Microsoft YaHei" panose="020B0503020204020204" pitchFamily="34" charset="-122"/>
              <a:ea typeface="Microsoft YaHei" panose="020B0503020204020204" pitchFamily="34" charset="-122"/>
            </a:endParaRPr>
          </a:p>
        </p:txBody>
      </p:sp>
      <p:cxnSp>
        <p:nvCxnSpPr>
          <p:cNvPr id="38" name="直接连接符 37"/>
          <p:cNvCxnSpPr>
            <a:cxnSpLocks/>
          </p:cNvCxnSpPr>
          <p:nvPr/>
        </p:nvCxnSpPr>
        <p:spPr>
          <a:xfrm>
            <a:off x="6099931" y="3279056"/>
            <a:ext cx="36830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sp>
        <p:nvSpPr>
          <p:cNvPr id="5138" name="文本框 38"/>
          <p:cNvSpPr txBox="1"/>
          <p:nvPr/>
        </p:nvSpPr>
        <p:spPr>
          <a:xfrm>
            <a:off x="5717343" y="2693268"/>
            <a:ext cx="376238" cy="523875"/>
          </a:xfrm>
          <a:prstGeom prst="rect">
            <a:avLst/>
          </a:prstGeom>
          <a:noFill/>
          <a:ln w="9525">
            <a:noFill/>
          </a:ln>
        </p:spPr>
        <p:txBody>
          <a:bodyPr anchor="t">
            <a:spAutoFit/>
          </a:bodyPr>
          <a:lstStyle/>
          <a:p>
            <a:r>
              <a:rPr lang="en-US" altLang="zh-CN" sz="2800" b="1" dirty="0">
                <a:solidFill>
                  <a:schemeClr val="bg1"/>
                </a:solidFill>
                <a:latin typeface="Microsoft YaHei" panose="020B0503020204020204" pitchFamily="34" charset="-122"/>
                <a:ea typeface="Microsoft YaHei" panose="020B0503020204020204" pitchFamily="34" charset="-122"/>
              </a:rPr>
              <a:t>2</a:t>
            </a:r>
          </a:p>
        </p:txBody>
      </p:sp>
      <p:grpSp>
        <p:nvGrpSpPr>
          <p:cNvPr id="5139" name="组合 47"/>
          <p:cNvGrpSpPr/>
          <p:nvPr/>
        </p:nvGrpSpPr>
        <p:grpSpPr>
          <a:xfrm>
            <a:off x="5139493" y="3523531"/>
            <a:ext cx="1249363" cy="874712"/>
            <a:chOff x="1486718" y="2224879"/>
            <a:chExt cx="3440641" cy="2408243"/>
          </a:xfrm>
        </p:grpSpPr>
        <p:sp>
          <p:nvSpPr>
            <p:cNvPr id="52" name="菱形 51"/>
            <p:cNvSpPr/>
            <p:nvPr/>
          </p:nvSpPr>
          <p:spPr>
            <a:xfrm>
              <a:off x="1486718" y="2686812"/>
              <a:ext cx="1484378" cy="148437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3" name="任意多边形 52"/>
            <p:cNvSpPr/>
            <p:nvPr/>
          </p:nvSpPr>
          <p:spPr>
            <a:xfrm>
              <a:off x="2538177" y="2224879"/>
              <a:ext cx="2000813" cy="2408243"/>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4" name="菱形 53"/>
            <p:cNvSpPr/>
            <p:nvPr/>
          </p:nvSpPr>
          <p:spPr>
            <a:xfrm>
              <a:off x="4396031" y="3163336"/>
              <a:ext cx="531328" cy="53132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5143" name="文本框 48"/>
          <p:cNvSpPr txBox="1"/>
          <p:nvPr/>
        </p:nvSpPr>
        <p:spPr>
          <a:xfrm>
            <a:off x="6525380" y="3729906"/>
            <a:ext cx="2877038" cy="461665"/>
          </a:xfrm>
          <a:prstGeom prst="rect">
            <a:avLst/>
          </a:prstGeom>
          <a:noFill/>
          <a:ln w="9525">
            <a:noFill/>
          </a:ln>
        </p:spPr>
        <p:txBody>
          <a:bodyPr wrap="square" anchor="t">
            <a:spAutoFit/>
          </a:bodyPr>
          <a:lstStyle/>
          <a:p>
            <a:r>
              <a:rPr lang="it-IT" altLang="zh-CN" sz="2400" b="1" dirty="0" err="1">
                <a:solidFill>
                  <a:schemeClr val="bg1"/>
                </a:solidFill>
                <a:latin typeface="Microsoft YaHei" panose="020B0503020204020204" pitchFamily="34" charset="-122"/>
                <a:ea typeface="Microsoft YaHei" panose="020B0503020204020204" pitchFamily="34" charset="-122"/>
              </a:rPr>
              <a:t>Surveys</a:t>
            </a:r>
            <a:endParaRPr lang="it-IT" altLang="zh-CN" sz="2400" b="1" dirty="0">
              <a:solidFill>
                <a:schemeClr val="bg1"/>
              </a:solidFill>
              <a:latin typeface="Microsoft YaHei" panose="020B0503020204020204" pitchFamily="34" charset="-122"/>
              <a:ea typeface="Microsoft YaHei" panose="020B0503020204020204" pitchFamily="34" charset="-122"/>
            </a:endParaRPr>
          </a:p>
        </p:txBody>
      </p:sp>
      <p:cxnSp>
        <p:nvCxnSpPr>
          <p:cNvPr id="50" name="直接连接符 49"/>
          <p:cNvCxnSpPr>
            <a:cxnSpLocks/>
          </p:cNvCxnSpPr>
          <p:nvPr/>
        </p:nvCxnSpPr>
        <p:spPr>
          <a:xfrm>
            <a:off x="6099931" y="4290293"/>
            <a:ext cx="36830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sp>
        <p:nvSpPr>
          <p:cNvPr id="5145" name="文本框 50"/>
          <p:cNvSpPr txBox="1"/>
          <p:nvPr/>
        </p:nvSpPr>
        <p:spPr>
          <a:xfrm>
            <a:off x="5717343" y="3704506"/>
            <a:ext cx="376238" cy="523875"/>
          </a:xfrm>
          <a:prstGeom prst="rect">
            <a:avLst/>
          </a:prstGeom>
          <a:noFill/>
          <a:ln w="9525">
            <a:noFill/>
          </a:ln>
        </p:spPr>
        <p:txBody>
          <a:bodyPr anchor="t">
            <a:spAutoFit/>
          </a:bodyPr>
          <a:lstStyle/>
          <a:p>
            <a:r>
              <a:rPr lang="en-US" altLang="zh-CN" sz="2800" b="1" dirty="0">
                <a:solidFill>
                  <a:schemeClr val="bg1"/>
                </a:solidFill>
                <a:latin typeface="Microsoft YaHei" panose="020B0503020204020204" pitchFamily="34" charset="-122"/>
                <a:ea typeface="Microsoft YaHei" panose="020B0503020204020204" pitchFamily="34" charset="-122"/>
              </a:rPr>
              <a:t>3</a:t>
            </a:r>
          </a:p>
        </p:txBody>
      </p:sp>
      <p:grpSp>
        <p:nvGrpSpPr>
          <p:cNvPr id="5146" name="组合 55"/>
          <p:cNvGrpSpPr/>
          <p:nvPr/>
        </p:nvGrpSpPr>
        <p:grpSpPr>
          <a:xfrm>
            <a:off x="5139493" y="4536356"/>
            <a:ext cx="1249363" cy="873125"/>
            <a:chOff x="1486718" y="2224879"/>
            <a:chExt cx="3440641" cy="2408243"/>
          </a:xfrm>
        </p:grpSpPr>
        <p:sp>
          <p:nvSpPr>
            <p:cNvPr id="60" name="菱形 59"/>
            <p:cNvSpPr/>
            <p:nvPr/>
          </p:nvSpPr>
          <p:spPr>
            <a:xfrm>
              <a:off x="1486718" y="2686812"/>
              <a:ext cx="1484378" cy="148437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1" name="任意多边形 60"/>
            <p:cNvSpPr/>
            <p:nvPr/>
          </p:nvSpPr>
          <p:spPr>
            <a:xfrm>
              <a:off x="2538177" y="2224879"/>
              <a:ext cx="2000813" cy="2408243"/>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2" name="菱形 61"/>
            <p:cNvSpPr/>
            <p:nvPr/>
          </p:nvSpPr>
          <p:spPr>
            <a:xfrm>
              <a:off x="4396031" y="3163336"/>
              <a:ext cx="531328" cy="53132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5150" name="文本框 56"/>
          <p:cNvSpPr txBox="1"/>
          <p:nvPr/>
        </p:nvSpPr>
        <p:spPr>
          <a:xfrm>
            <a:off x="6525381" y="4742731"/>
            <a:ext cx="3257550" cy="830997"/>
          </a:xfrm>
          <a:prstGeom prst="rect">
            <a:avLst/>
          </a:prstGeom>
          <a:noFill/>
          <a:ln w="9525">
            <a:noFill/>
          </a:ln>
        </p:spPr>
        <p:txBody>
          <a:bodyPr anchor="t">
            <a:spAutoFit/>
          </a:bodyPr>
          <a:lstStyle/>
          <a:p>
            <a:r>
              <a:rPr lang="it-IT" altLang="zh-CN" sz="2400" b="1" dirty="0" err="1">
                <a:solidFill>
                  <a:schemeClr val="bg1"/>
                </a:solidFill>
                <a:latin typeface="Microsoft YaHei" panose="020B0503020204020204" pitchFamily="34" charset="-122"/>
                <a:ea typeface="Microsoft YaHei" panose="020B0503020204020204" pitchFamily="34" charset="-122"/>
              </a:rPr>
              <a:t>Risk</a:t>
            </a:r>
            <a:r>
              <a:rPr lang="it-IT" altLang="zh-CN" sz="2400" b="1" dirty="0">
                <a:solidFill>
                  <a:schemeClr val="bg1"/>
                </a:solidFill>
                <a:latin typeface="Microsoft YaHei" panose="020B0503020204020204" pitchFamily="34" charset="-122"/>
                <a:ea typeface="Microsoft YaHei" panose="020B0503020204020204" pitchFamily="34" charset="-122"/>
              </a:rPr>
              <a:t> </a:t>
            </a:r>
            <a:r>
              <a:rPr lang="it-IT" altLang="zh-CN" sz="2400" b="1" dirty="0" err="1">
                <a:solidFill>
                  <a:schemeClr val="bg1"/>
                </a:solidFill>
                <a:latin typeface="Microsoft YaHei" panose="020B0503020204020204" pitchFamily="34" charset="-122"/>
                <a:ea typeface="Microsoft YaHei" panose="020B0503020204020204" pitchFamily="34" charset="-122"/>
              </a:rPr>
              <a:t>analysis</a:t>
            </a:r>
            <a:endParaRPr lang="it-IT" altLang="zh-CN" sz="2400" b="1" dirty="0">
              <a:solidFill>
                <a:schemeClr val="bg1"/>
              </a:solidFill>
              <a:latin typeface="Microsoft YaHei" panose="020B0503020204020204" pitchFamily="34" charset="-122"/>
              <a:ea typeface="Microsoft YaHei" panose="020B0503020204020204" pitchFamily="34" charset="-122"/>
            </a:endParaRPr>
          </a:p>
          <a:p>
            <a:endParaRPr lang="it-IT" altLang="zh-CN" sz="2400" b="1" dirty="0">
              <a:solidFill>
                <a:schemeClr val="bg1"/>
              </a:solidFill>
              <a:latin typeface="Microsoft YaHei" panose="020B0503020204020204" pitchFamily="34" charset="-122"/>
              <a:ea typeface="Microsoft YaHei" panose="020B0503020204020204" pitchFamily="34" charset="-122"/>
            </a:endParaRPr>
          </a:p>
        </p:txBody>
      </p:sp>
      <p:cxnSp>
        <p:nvCxnSpPr>
          <p:cNvPr id="58" name="直接连接符 57"/>
          <p:cNvCxnSpPr/>
          <p:nvPr/>
        </p:nvCxnSpPr>
        <p:spPr>
          <a:xfrm>
            <a:off x="6099931" y="5303118"/>
            <a:ext cx="36830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sp>
        <p:nvSpPr>
          <p:cNvPr id="5152" name="文本框 58"/>
          <p:cNvSpPr txBox="1"/>
          <p:nvPr/>
        </p:nvSpPr>
        <p:spPr>
          <a:xfrm>
            <a:off x="5717343" y="4717331"/>
            <a:ext cx="376238" cy="522287"/>
          </a:xfrm>
          <a:prstGeom prst="rect">
            <a:avLst/>
          </a:prstGeom>
          <a:noFill/>
          <a:ln w="9525">
            <a:noFill/>
          </a:ln>
        </p:spPr>
        <p:txBody>
          <a:bodyPr anchor="t">
            <a:spAutoFit/>
          </a:bodyPr>
          <a:lstStyle/>
          <a:p>
            <a:r>
              <a:rPr lang="en-US" altLang="zh-CN" sz="2800" b="1" dirty="0">
                <a:solidFill>
                  <a:schemeClr val="bg1"/>
                </a:solidFill>
                <a:latin typeface="Microsoft YaHei" panose="020B0503020204020204" pitchFamily="34" charset="-122"/>
                <a:ea typeface="Microsoft YaHei" panose="020B0503020204020204" pitchFamily="34" charset="-122"/>
              </a:rPr>
              <a:t>4</a:t>
            </a:r>
          </a:p>
        </p:txBody>
      </p:sp>
      <p:grpSp>
        <p:nvGrpSpPr>
          <p:cNvPr id="5153" name="组合 12"/>
          <p:cNvGrpSpPr/>
          <p:nvPr/>
        </p:nvGrpSpPr>
        <p:grpSpPr>
          <a:xfrm rot="5400000">
            <a:off x="1684338" y="2224088"/>
            <a:ext cx="3441700" cy="2406650"/>
            <a:chOff x="1486718" y="2224879"/>
            <a:chExt cx="3440641" cy="2408243"/>
          </a:xfrm>
        </p:grpSpPr>
        <p:sp>
          <p:nvSpPr>
            <p:cNvPr id="63" name="菱形 62"/>
            <p:cNvSpPr/>
            <p:nvPr/>
          </p:nvSpPr>
          <p:spPr>
            <a:xfrm>
              <a:off x="1486718" y="2686812"/>
              <a:ext cx="1484378" cy="148437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4" name="任意多边形 63"/>
            <p:cNvSpPr/>
            <p:nvPr/>
          </p:nvSpPr>
          <p:spPr>
            <a:xfrm>
              <a:off x="2538177" y="2224879"/>
              <a:ext cx="2000813" cy="2408243"/>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5" name="菱形 64"/>
            <p:cNvSpPr/>
            <p:nvPr/>
          </p:nvSpPr>
          <p:spPr>
            <a:xfrm>
              <a:off x="4396031" y="3163336"/>
              <a:ext cx="531328" cy="53132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5157" name="文本框 70"/>
          <p:cNvSpPr txBox="1"/>
          <p:nvPr/>
        </p:nvSpPr>
        <p:spPr>
          <a:xfrm>
            <a:off x="2572921" y="3488586"/>
            <a:ext cx="2195514" cy="830997"/>
          </a:xfrm>
          <a:prstGeom prst="rect">
            <a:avLst/>
          </a:prstGeom>
          <a:noFill/>
          <a:ln w="9525">
            <a:noFill/>
          </a:ln>
        </p:spPr>
        <p:txBody>
          <a:bodyPr wrap="square" anchor="t">
            <a:spAutoFit/>
          </a:bodyPr>
          <a:lstStyle/>
          <a:p>
            <a:r>
              <a:rPr lang="it-IT" altLang="zh-CN" sz="2400" b="1" dirty="0">
                <a:solidFill>
                  <a:schemeClr val="bg1"/>
                </a:solidFill>
                <a:latin typeface="Microsoft YaHei" panose="020B0503020204020204" pitchFamily="34" charset="-122"/>
                <a:ea typeface="Microsoft YaHei" panose="020B0503020204020204" pitchFamily="34" charset="-122"/>
              </a:rPr>
              <a:t>Evaluation </a:t>
            </a:r>
            <a:r>
              <a:rPr lang="it-IT" altLang="zh-CN" sz="2400" b="1" dirty="0" err="1">
                <a:solidFill>
                  <a:schemeClr val="bg1"/>
                </a:solidFill>
                <a:latin typeface="Microsoft YaHei" panose="020B0503020204020204" pitchFamily="34" charset="-122"/>
                <a:ea typeface="Microsoft YaHei" panose="020B0503020204020204" pitchFamily="34" charset="-122"/>
              </a:rPr>
              <a:t>criteria</a:t>
            </a:r>
            <a:endParaRPr lang="zh-CN" altLang="en-US" sz="2400" b="1" dirty="0">
              <a:solidFill>
                <a:schemeClr val="bg1"/>
              </a:solidFill>
              <a:latin typeface="Microsoft YaHei" panose="020B0503020204020204" pitchFamily="34" charset="-122"/>
              <a:ea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5" name="组合 40"/>
          <p:cNvGrpSpPr/>
          <p:nvPr/>
        </p:nvGrpSpPr>
        <p:grpSpPr>
          <a:xfrm>
            <a:off x="10909300" y="5454650"/>
            <a:ext cx="1295400" cy="1649413"/>
            <a:chOff x="8470421" y="5184967"/>
            <a:chExt cx="517357" cy="659213"/>
          </a:xfrm>
        </p:grpSpPr>
        <p:sp>
          <p:nvSpPr>
            <p:cNvPr id="42" name="矩形 41"/>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3" name="矩形 42"/>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4" name="矩形 43"/>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2" name="菱形 11"/>
          <p:cNvSpPr/>
          <p:nvPr/>
        </p:nvSpPr>
        <p:spPr>
          <a:xfrm>
            <a:off x="1487488" y="2686050"/>
            <a:ext cx="1484313" cy="1485900"/>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任意多边形 25"/>
          <p:cNvSpPr/>
          <p:nvPr/>
        </p:nvSpPr>
        <p:spPr>
          <a:xfrm>
            <a:off x="2538413" y="2224088"/>
            <a:ext cx="2000250" cy="2409825"/>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菱形 26"/>
          <p:cNvSpPr/>
          <p:nvPr/>
        </p:nvSpPr>
        <p:spPr>
          <a:xfrm>
            <a:off x="4395788" y="3163888"/>
            <a:ext cx="531813" cy="530225"/>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152" name="文本框 14"/>
          <p:cNvSpPr txBox="1"/>
          <p:nvPr/>
        </p:nvSpPr>
        <p:spPr>
          <a:xfrm>
            <a:off x="5341938" y="2921953"/>
            <a:ext cx="6013450" cy="1014730"/>
          </a:xfrm>
          <a:prstGeom prst="rect">
            <a:avLst/>
          </a:prstGeom>
          <a:noFill/>
          <a:ln w="9525">
            <a:noFill/>
          </a:ln>
        </p:spPr>
        <p:txBody>
          <a:bodyPr wrap="square" anchor="t">
            <a:spAutoFit/>
          </a:bodyPr>
          <a:lstStyle/>
          <a:p>
            <a:r>
              <a:rPr lang="it-IT" altLang="zh-CN" sz="6000" b="1" dirty="0" err="1">
                <a:solidFill>
                  <a:schemeClr val="bg1"/>
                </a:solidFill>
                <a:latin typeface="Microsoft YaHei" panose="020B0503020204020204" pitchFamily="34" charset="-122"/>
                <a:ea typeface="Microsoft YaHei" panose="020B0503020204020204" pitchFamily="34" charset="-122"/>
              </a:rPr>
              <a:t>Need</a:t>
            </a:r>
            <a:r>
              <a:rPr lang="it-IT" altLang="zh-CN" sz="6000" b="1" dirty="0">
                <a:solidFill>
                  <a:schemeClr val="bg1"/>
                </a:solidFill>
                <a:latin typeface="Microsoft YaHei" panose="020B0503020204020204" pitchFamily="34" charset="-122"/>
                <a:ea typeface="Microsoft YaHei" panose="020B0503020204020204" pitchFamily="34" charset="-122"/>
              </a:rPr>
              <a:t> Analysis</a:t>
            </a:r>
          </a:p>
        </p:txBody>
      </p:sp>
      <p:cxnSp>
        <p:nvCxnSpPr>
          <p:cNvPr id="4" name="直接连接符 3"/>
          <p:cNvCxnSpPr/>
          <p:nvPr/>
        </p:nvCxnSpPr>
        <p:spPr>
          <a:xfrm>
            <a:off x="6091238" y="2432050"/>
            <a:ext cx="43053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249738" y="4570413"/>
            <a:ext cx="4305300" cy="0"/>
          </a:xfrm>
          <a:prstGeom prst="line">
            <a:avLst/>
          </a:prstGeom>
          <a:ln>
            <a:solidFill>
              <a:srgbClr val="31A2D8"/>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6156" name="文本框 18"/>
          <p:cNvSpPr txBox="1"/>
          <p:nvPr/>
        </p:nvSpPr>
        <p:spPr>
          <a:xfrm>
            <a:off x="3181350" y="2705100"/>
            <a:ext cx="849313" cy="1447800"/>
          </a:xfrm>
          <a:prstGeom prst="rect">
            <a:avLst/>
          </a:prstGeom>
          <a:noFill/>
          <a:ln w="9525">
            <a:noFill/>
          </a:ln>
        </p:spPr>
        <p:txBody>
          <a:bodyPr anchor="t">
            <a:spAutoFit/>
          </a:bodyPr>
          <a:lstStyle/>
          <a:p>
            <a:r>
              <a:rPr lang="en-US" altLang="zh-CN" sz="8800" b="1" dirty="0">
                <a:solidFill>
                  <a:schemeClr val="bg1"/>
                </a:solidFill>
                <a:latin typeface="Microsoft YaHei" panose="020B0503020204020204" pitchFamily="34" charset="-122"/>
                <a:ea typeface="Microsoft YaHei" panose="020B0503020204020204" pitchFamily="34" charset="-122"/>
              </a:rPr>
              <a:t>1</a:t>
            </a: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文本框 3"/>
          <p:cNvSpPr txBox="1"/>
          <p:nvPr/>
        </p:nvSpPr>
        <p:spPr>
          <a:xfrm>
            <a:off x="133350" y="155575"/>
            <a:ext cx="3163888" cy="460375"/>
          </a:xfrm>
          <a:prstGeom prst="rect">
            <a:avLst/>
          </a:prstGeom>
          <a:noFill/>
          <a:ln w="9525">
            <a:noFill/>
          </a:ln>
        </p:spPr>
        <p:txBody>
          <a:bodyPr wrap="square" anchor="t">
            <a:spAutoFit/>
          </a:bodyPr>
          <a:lstStyle/>
          <a:p>
            <a:r>
              <a:rPr lang="it-IT" altLang="zh-CN" sz="2400" b="1" dirty="0" err="1">
                <a:solidFill>
                  <a:schemeClr val="bg1"/>
                </a:solidFill>
                <a:latin typeface="Microsoft YaHei" panose="020B0503020204020204" pitchFamily="34" charset="-122"/>
                <a:ea typeface="Microsoft YaHei" panose="020B0503020204020204" pitchFamily="34" charset="-122"/>
              </a:rPr>
              <a:t>Need</a:t>
            </a:r>
            <a:r>
              <a:rPr lang="it-IT" altLang="zh-CN" sz="2400" b="1" dirty="0">
                <a:solidFill>
                  <a:schemeClr val="bg1"/>
                </a:solidFill>
                <a:latin typeface="Microsoft YaHei" panose="020B0503020204020204" pitchFamily="34" charset="-122"/>
                <a:ea typeface="Microsoft YaHei" panose="020B0503020204020204" pitchFamily="34" charset="-122"/>
              </a:rPr>
              <a:t> Analysis</a:t>
            </a:r>
          </a:p>
        </p:txBody>
      </p:sp>
      <p:cxnSp>
        <p:nvCxnSpPr>
          <p:cNvPr id="3" name="Straight Connector 9"/>
          <p:cNvCxnSpPr/>
          <p:nvPr/>
        </p:nvCxnSpPr>
        <p:spPr>
          <a:xfrm flipV="1">
            <a:off x="6134100" y="2046288"/>
            <a:ext cx="0" cy="3376613"/>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172" name="矩形 5"/>
          <p:cNvSpPr/>
          <p:nvPr/>
        </p:nvSpPr>
        <p:spPr>
          <a:xfrm>
            <a:off x="6692899" y="2493963"/>
            <a:ext cx="4556118" cy="2628605"/>
          </a:xfrm>
          <a:prstGeom prst="rect">
            <a:avLst/>
          </a:prstGeom>
          <a:noFill/>
          <a:ln w="9525">
            <a:noFill/>
          </a:ln>
        </p:spPr>
        <p:txBody>
          <a:bodyPr wrap="square" lIns="0" tIns="0" rIns="0" bIns="0" anchor="t">
            <a:spAutoFit/>
          </a:bodyPr>
          <a:lstStyle/>
          <a:p>
            <a:pPr defTabSz="1216025">
              <a:lnSpc>
                <a:spcPct val="120000"/>
              </a:lnSpc>
              <a:spcBef>
                <a:spcPct val="20000"/>
              </a:spcBef>
              <a:buFont typeface="Arial" panose="020B0604020202020204" pitchFamily="34" charset="0"/>
            </a:pPr>
            <a:r>
              <a:rPr lang="en-US" altLang="zh-CN" dirty="0">
                <a:solidFill>
                  <a:schemeClr val="bg1"/>
                </a:solidFill>
                <a:latin typeface="Arial" panose="020B0604020202020204" pitchFamily="34" charset="0"/>
                <a:ea typeface="Microsoft YaHei" panose="020B0503020204020204" pitchFamily="34" charset="-122"/>
                <a:sym typeface="Arial" panose="020B0604020202020204" pitchFamily="34" charset="0"/>
              </a:rPr>
              <a:t>The idea of ​​the project comes from relevant needs of different users. What came out from our first survey is that many times museums are scattered, and the way they store work arts makes the experience difficult. To help museum curators and visitors of “Museo </a:t>
            </a:r>
            <a:r>
              <a:rPr lang="en-US" altLang="zh-CN" dirty="0" err="1">
                <a:solidFill>
                  <a:schemeClr val="bg1"/>
                </a:solidFill>
                <a:latin typeface="Arial" panose="020B0604020202020204" pitchFamily="34" charset="0"/>
                <a:ea typeface="Microsoft YaHei" panose="020B0503020204020204" pitchFamily="34" charset="-122"/>
                <a:sym typeface="Arial" panose="020B0604020202020204" pitchFamily="34" charset="0"/>
              </a:rPr>
              <a:t>dell’Arte</a:t>
            </a:r>
            <a:r>
              <a:rPr lang="en-US" altLang="zh-CN" dirty="0">
                <a:solidFill>
                  <a:schemeClr val="bg1"/>
                </a:solidFill>
                <a:latin typeface="Arial" panose="020B0604020202020204" pitchFamily="34" charset="0"/>
                <a:ea typeface="Microsoft YaHei" panose="020B0503020204020204" pitchFamily="34" charset="-122"/>
                <a:sym typeface="Arial" panose="020B0604020202020204" pitchFamily="34" charset="0"/>
              </a:rPr>
              <a:t> Classica - Sapienza” we created “Look at M.E.”. </a:t>
            </a:r>
          </a:p>
        </p:txBody>
      </p:sp>
      <p:sp>
        <p:nvSpPr>
          <p:cNvPr id="7173" name="TextBox 13"/>
          <p:cNvSpPr txBox="1"/>
          <p:nvPr/>
        </p:nvSpPr>
        <p:spPr>
          <a:xfrm>
            <a:off x="6692900" y="2111375"/>
            <a:ext cx="1293813" cy="245745"/>
          </a:xfrm>
          <a:prstGeom prst="rect">
            <a:avLst/>
          </a:prstGeom>
          <a:noFill/>
          <a:ln w="9525">
            <a:noFill/>
          </a:ln>
        </p:spPr>
        <p:txBody>
          <a:bodyPr lIns="0" tIns="0" rIns="0" bIns="0" anchor="t">
            <a:spAutoFit/>
          </a:bodyPr>
          <a:lstStyle/>
          <a:p>
            <a:pPr defTabSz="1216025">
              <a:spcBef>
                <a:spcPct val="20000"/>
              </a:spcBef>
              <a:buFont typeface="Arial" panose="020B0604020202020204" pitchFamily="34" charset="0"/>
            </a:pPr>
            <a:r>
              <a:rPr lang="it-IT" altLang="zh-CN" sz="16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Overview</a:t>
            </a:r>
            <a:endParaRPr lang="zh-CN" altLang="en-US" sz="16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grpSp>
        <p:nvGrpSpPr>
          <p:cNvPr id="7176" name="组合 8"/>
          <p:cNvGrpSpPr/>
          <p:nvPr/>
        </p:nvGrpSpPr>
        <p:grpSpPr>
          <a:xfrm>
            <a:off x="11249025" y="5886450"/>
            <a:ext cx="955675" cy="1217613"/>
            <a:chOff x="8470421" y="5184967"/>
            <a:chExt cx="517357" cy="659213"/>
          </a:xfrm>
        </p:grpSpPr>
        <p:sp>
          <p:nvSpPr>
            <p:cNvPr id="10" name="矩形 9"/>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pic>
        <p:nvPicPr>
          <p:cNvPr id="2" name="Content Placeholder 1"/>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067876" y="2190354"/>
            <a:ext cx="4507418" cy="2903616"/>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242B3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4098" name="组合 40"/>
          <p:cNvGrpSpPr/>
          <p:nvPr/>
        </p:nvGrpSpPr>
        <p:grpSpPr>
          <a:xfrm>
            <a:off x="10909300" y="5454650"/>
            <a:ext cx="1295400" cy="1649413"/>
            <a:chOff x="8470421" y="5184967"/>
            <a:chExt cx="517357" cy="659213"/>
          </a:xfrm>
        </p:grpSpPr>
        <p:sp>
          <p:nvSpPr>
            <p:cNvPr id="42" name="矩形 41"/>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3" name="矩形 42"/>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4" name="矩形 43"/>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2" name="菱形 11"/>
          <p:cNvSpPr/>
          <p:nvPr/>
        </p:nvSpPr>
        <p:spPr>
          <a:xfrm>
            <a:off x="1550988" y="2559050"/>
            <a:ext cx="1484313" cy="1485900"/>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任意多边形 25"/>
          <p:cNvSpPr/>
          <p:nvPr/>
        </p:nvSpPr>
        <p:spPr>
          <a:xfrm>
            <a:off x="2601913" y="2097088"/>
            <a:ext cx="2001838" cy="2409825"/>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菱形 26"/>
          <p:cNvSpPr/>
          <p:nvPr/>
        </p:nvSpPr>
        <p:spPr>
          <a:xfrm>
            <a:off x="4460875" y="3036888"/>
            <a:ext cx="530225" cy="530225"/>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107" name="文本框 14"/>
          <p:cNvSpPr txBox="1"/>
          <p:nvPr/>
        </p:nvSpPr>
        <p:spPr>
          <a:xfrm>
            <a:off x="5436235" y="2885450"/>
            <a:ext cx="5742305" cy="1015663"/>
          </a:xfrm>
          <a:prstGeom prst="rect">
            <a:avLst/>
          </a:prstGeom>
          <a:noFill/>
          <a:ln w="9525">
            <a:noFill/>
          </a:ln>
        </p:spPr>
        <p:txBody>
          <a:bodyPr wrap="square" anchor="t">
            <a:spAutoFit/>
          </a:bodyPr>
          <a:lstStyle/>
          <a:p>
            <a:r>
              <a:rPr lang="it-IT" altLang="en-US" sz="6000" b="1" dirty="0">
                <a:solidFill>
                  <a:schemeClr val="bg1"/>
                </a:solidFill>
                <a:latin typeface="Microsoft YaHei" panose="020B0503020204020204" pitchFamily="34" charset="-122"/>
                <a:ea typeface="Microsoft YaHei" panose="020B0503020204020204" pitchFamily="34" charset="-122"/>
              </a:rPr>
              <a:t>Design</a:t>
            </a:r>
          </a:p>
        </p:txBody>
      </p:sp>
      <p:cxnSp>
        <p:nvCxnSpPr>
          <p:cNvPr id="4" name="直接连接符 3"/>
          <p:cNvCxnSpPr/>
          <p:nvPr/>
        </p:nvCxnSpPr>
        <p:spPr>
          <a:xfrm>
            <a:off x="6154738" y="2419350"/>
            <a:ext cx="43053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313238" y="4367213"/>
            <a:ext cx="4305300" cy="0"/>
          </a:xfrm>
          <a:prstGeom prst="line">
            <a:avLst/>
          </a:prstGeom>
          <a:ln>
            <a:solidFill>
              <a:srgbClr val="31A2D8"/>
            </a:solidFill>
            <a:headEnd type="ova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203783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89" name="组合 40"/>
          <p:cNvGrpSpPr/>
          <p:nvPr/>
        </p:nvGrpSpPr>
        <p:grpSpPr>
          <a:xfrm>
            <a:off x="10909300" y="5454650"/>
            <a:ext cx="1295400" cy="1649413"/>
            <a:chOff x="8470421" y="5184967"/>
            <a:chExt cx="517357" cy="659213"/>
          </a:xfrm>
        </p:grpSpPr>
        <p:sp>
          <p:nvSpPr>
            <p:cNvPr id="42" name="矩形 41"/>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3" name="矩形 42"/>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4" name="矩形 43"/>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2" name="菱形 11"/>
          <p:cNvSpPr/>
          <p:nvPr/>
        </p:nvSpPr>
        <p:spPr>
          <a:xfrm>
            <a:off x="1487488" y="2686050"/>
            <a:ext cx="1484313" cy="1485900"/>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任意多边形 25"/>
          <p:cNvSpPr/>
          <p:nvPr/>
        </p:nvSpPr>
        <p:spPr>
          <a:xfrm>
            <a:off x="2538413" y="2224088"/>
            <a:ext cx="2000250" cy="2409825"/>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菱形 26"/>
          <p:cNvSpPr/>
          <p:nvPr/>
        </p:nvSpPr>
        <p:spPr>
          <a:xfrm>
            <a:off x="4395788" y="3163888"/>
            <a:ext cx="531813" cy="530225"/>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4" name="直接连接符 3"/>
          <p:cNvCxnSpPr/>
          <p:nvPr/>
        </p:nvCxnSpPr>
        <p:spPr>
          <a:xfrm>
            <a:off x="6091238" y="2432050"/>
            <a:ext cx="43053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249738" y="4570413"/>
            <a:ext cx="4305300" cy="0"/>
          </a:xfrm>
          <a:prstGeom prst="line">
            <a:avLst/>
          </a:prstGeom>
          <a:ln>
            <a:solidFill>
              <a:srgbClr val="31A2D8"/>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2299" name="文本框 18"/>
          <p:cNvSpPr txBox="1"/>
          <p:nvPr/>
        </p:nvSpPr>
        <p:spPr>
          <a:xfrm>
            <a:off x="3181350" y="2705100"/>
            <a:ext cx="849313" cy="1447800"/>
          </a:xfrm>
          <a:prstGeom prst="rect">
            <a:avLst/>
          </a:prstGeom>
          <a:noFill/>
          <a:ln w="9525">
            <a:noFill/>
          </a:ln>
        </p:spPr>
        <p:txBody>
          <a:bodyPr anchor="t">
            <a:spAutoFit/>
          </a:bodyPr>
          <a:lstStyle/>
          <a:p>
            <a:r>
              <a:rPr lang="en-US" altLang="zh-CN" sz="8800" b="1" dirty="0">
                <a:solidFill>
                  <a:schemeClr val="bg1"/>
                </a:solidFill>
                <a:latin typeface="Microsoft YaHei" panose="020B0503020204020204" pitchFamily="34" charset="-122"/>
                <a:ea typeface="Microsoft YaHei" panose="020B0503020204020204" pitchFamily="34" charset="-122"/>
              </a:rPr>
              <a:t>2</a:t>
            </a:r>
          </a:p>
        </p:txBody>
      </p:sp>
      <p:sp>
        <p:nvSpPr>
          <p:cNvPr id="12303" name="文本框 14"/>
          <p:cNvSpPr txBox="1"/>
          <p:nvPr/>
        </p:nvSpPr>
        <p:spPr>
          <a:xfrm>
            <a:off x="5100955" y="3086100"/>
            <a:ext cx="5473700" cy="829945"/>
          </a:xfrm>
          <a:prstGeom prst="rect">
            <a:avLst/>
          </a:prstGeom>
          <a:noFill/>
          <a:ln w="9525">
            <a:noFill/>
          </a:ln>
        </p:spPr>
        <p:txBody>
          <a:bodyPr wrap="square" anchor="t">
            <a:spAutoFit/>
          </a:bodyPr>
          <a:lstStyle/>
          <a:p>
            <a:r>
              <a:rPr lang="it-IT" altLang="zh-CN" sz="4800" b="1" dirty="0" err="1">
                <a:solidFill>
                  <a:schemeClr val="bg1"/>
                </a:solidFill>
                <a:latin typeface="Microsoft YaHei" panose="020B0503020204020204" pitchFamily="34" charset="-122"/>
                <a:ea typeface="Microsoft YaHei" panose="020B0503020204020204" pitchFamily="34" charset="-122"/>
              </a:rPr>
              <a:t>Validity</a:t>
            </a:r>
            <a:endParaRPr lang="it-IT" altLang="zh-CN" sz="4800" b="1" dirty="0">
              <a:solidFill>
                <a:schemeClr val="bg1"/>
              </a:solidFill>
              <a:latin typeface="Microsoft YaHei" panose="020B0503020204020204" pitchFamily="34" charset="-122"/>
              <a:ea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文本框 3"/>
          <p:cNvSpPr txBox="1"/>
          <p:nvPr/>
        </p:nvSpPr>
        <p:spPr>
          <a:xfrm>
            <a:off x="133350" y="155575"/>
            <a:ext cx="3163888" cy="460375"/>
          </a:xfrm>
          <a:prstGeom prst="rect">
            <a:avLst/>
          </a:prstGeom>
          <a:noFill/>
          <a:ln w="9525">
            <a:noFill/>
          </a:ln>
        </p:spPr>
        <p:txBody>
          <a:bodyPr wrap="square" anchor="t">
            <a:spAutoFit/>
          </a:bodyPr>
          <a:lstStyle/>
          <a:p>
            <a:r>
              <a:rPr lang="it-IT" altLang="zh-CN" sz="2400" b="1" dirty="0" err="1">
                <a:solidFill>
                  <a:schemeClr val="bg1"/>
                </a:solidFill>
                <a:latin typeface="Microsoft YaHei" panose="020B0503020204020204" pitchFamily="34" charset="-122"/>
                <a:ea typeface="Microsoft YaHei" panose="020B0503020204020204" pitchFamily="34" charset="-122"/>
              </a:rPr>
              <a:t>Validity</a:t>
            </a:r>
            <a:endParaRPr lang="it-IT" altLang="zh-CN" sz="2400" b="1" dirty="0">
              <a:solidFill>
                <a:schemeClr val="bg1"/>
              </a:solidFill>
              <a:latin typeface="Microsoft YaHei" panose="020B0503020204020204" pitchFamily="34" charset="-122"/>
              <a:ea typeface="Microsoft YaHei" panose="020B0503020204020204" pitchFamily="34" charset="-122"/>
            </a:endParaRPr>
          </a:p>
        </p:txBody>
      </p:sp>
      <p:cxnSp>
        <p:nvCxnSpPr>
          <p:cNvPr id="3" name="Straight Connector 9"/>
          <p:cNvCxnSpPr/>
          <p:nvPr/>
        </p:nvCxnSpPr>
        <p:spPr>
          <a:xfrm flipV="1">
            <a:off x="6134100" y="2046288"/>
            <a:ext cx="0" cy="3376613"/>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172" name="矩形 5"/>
          <p:cNvSpPr/>
          <p:nvPr/>
        </p:nvSpPr>
        <p:spPr>
          <a:xfrm>
            <a:off x="6622085" y="2164362"/>
            <a:ext cx="4556118" cy="3016403"/>
          </a:xfrm>
          <a:prstGeom prst="rect">
            <a:avLst/>
          </a:prstGeom>
          <a:noFill/>
          <a:ln w="9525">
            <a:noFill/>
          </a:ln>
        </p:spPr>
        <p:txBody>
          <a:bodyPr wrap="square" lIns="0" tIns="0" rIns="0" bIns="0" anchor="t">
            <a:spAutoFit/>
          </a:bodyPr>
          <a:lstStyle/>
          <a:p>
            <a:pPr defTabSz="1216025">
              <a:lnSpc>
                <a:spcPct val="120000"/>
              </a:lnSpc>
              <a:spcBef>
                <a:spcPct val="20000"/>
              </a:spcBef>
              <a:buFont typeface="Arial" panose="020B0604020202020204" pitchFamily="34" charset="0"/>
            </a:pPr>
            <a:r>
              <a:rPr lang="en-US" altLang="zh-CN" dirty="0">
                <a:solidFill>
                  <a:schemeClr val="bg1"/>
                </a:solidFill>
                <a:latin typeface="Arial" panose="020B0604020202020204" pitchFamily="34" charset="0"/>
                <a:ea typeface="Microsoft YaHei" panose="020B0503020204020204" pitchFamily="34" charset="-122"/>
                <a:sym typeface="Arial" panose="020B0604020202020204" pitchFamily="34" charset="0"/>
              </a:rPr>
              <a:t>After a careful analysis of the planimetry, we came to the conclusion that our project is feasible, in fact the implementation of boards with a proximity sensor can be done without any problems.</a:t>
            </a:r>
          </a:p>
          <a:p>
            <a:pPr defTabSz="1216025">
              <a:lnSpc>
                <a:spcPct val="120000"/>
              </a:lnSpc>
              <a:spcBef>
                <a:spcPct val="20000"/>
              </a:spcBef>
              <a:buFont typeface="Arial" panose="020B0604020202020204" pitchFamily="34" charset="0"/>
            </a:pPr>
            <a:r>
              <a:rPr lang="en-US" altLang="zh-CN" dirty="0">
                <a:solidFill>
                  <a:schemeClr val="bg1"/>
                </a:solidFill>
                <a:latin typeface="Arial" panose="020B0604020202020204" pitchFamily="34" charset="0"/>
                <a:ea typeface="Microsoft YaHei" panose="020B0503020204020204" pitchFamily="34" charset="-122"/>
                <a:sym typeface="Arial" panose="020B0604020202020204" pitchFamily="34" charset="0"/>
              </a:rPr>
              <a:t>The museum, however, should provide speakers and lights capable of illuminating with a certain power the works of art involved in the experience.</a:t>
            </a:r>
          </a:p>
        </p:txBody>
      </p:sp>
      <p:grpSp>
        <p:nvGrpSpPr>
          <p:cNvPr id="7176" name="组合 8"/>
          <p:cNvGrpSpPr/>
          <p:nvPr/>
        </p:nvGrpSpPr>
        <p:grpSpPr>
          <a:xfrm>
            <a:off x="11249025" y="5886450"/>
            <a:ext cx="955675" cy="1217613"/>
            <a:chOff x="8470421" y="5184967"/>
            <a:chExt cx="517357" cy="659213"/>
          </a:xfrm>
        </p:grpSpPr>
        <p:sp>
          <p:nvSpPr>
            <p:cNvPr id="10" name="矩形 9"/>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pic>
        <p:nvPicPr>
          <p:cNvPr id="2" name="Content Placeholder 1"/>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013797" y="1550566"/>
            <a:ext cx="4243996" cy="4243996"/>
          </a:xfrm>
          <a:prstGeom prst="rect">
            <a:avLst/>
          </a:prstGeom>
        </p:spPr>
      </p:pic>
    </p:spTree>
    <p:extLst>
      <p:ext uri="{BB962C8B-B14F-4D97-AF65-F5344CB8AC3E}">
        <p14:creationId xmlns:p14="http://schemas.microsoft.com/office/powerpoint/2010/main" val="336416405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89" name="组合 40"/>
          <p:cNvGrpSpPr/>
          <p:nvPr/>
        </p:nvGrpSpPr>
        <p:grpSpPr>
          <a:xfrm>
            <a:off x="10909300" y="5454650"/>
            <a:ext cx="1295400" cy="1649413"/>
            <a:chOff x="8470421" y="5184967"/>
            <a:chExt cx="517357" cy="659213"/>
          </a:xfrm>
        </p:grpSpPr>
        <p:sp>
          <p:nvSpPr>
            <p:cNvPr id="42" name="矩形 41"/>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3" name="矩形 42"/>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4" name="矩形 43"/>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2" name="菱形 11"/>
          <p:cNvSpPr/>
          <p:nvPr/>
        </p:nvSpPr>
        <p:spPr>
          <a:xfrm>
            <a:off x="1487488" y="2686050"/>
            <a:ext cx="1484313" cy="1485900"/>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任意多边形 25"/>
          <p:cNvSpPr/>
          <p:nvPr/>
        </p:nvSpPr>
        <p:spPr>
          <a:xfrm>
            <a:off x="2538413" y="2224088"/>
            <a:ext cx="2000250" cy="2409825"/>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菱形 26"/>
          <p:cNvSpPr/>
          <p:nvPr/>
        </p:nvSpPr>
        <p:spPr>
          <a:xfrm>
            <a:off x="4395788" y="3163888"/>
            <a:ext cx="531813" cy="530225"/>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4" name="直接连接符 3"/>
          <p:cNvCxnSpPr/>
          <p:nvPr/>
        </p:nvCxnSpPr>
        <p:spPr>
          <a:xfrm>
            <a:off x="6091238" y="2432050"/>
            <a:ext cx="43053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249738" y="4570413"/>
            <a:ext cx="4305300" cy="0"/>
          </a:xfrm>
          <a:prstGeom prst="line">
            <a:avLst/>
          </a:prstGeom>
          <a:ln>
            <a:solidFill>
              <a:srgbClr val="31A2D8"/>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2299" name="文本框 18"/>
          <p:cNvSpPr txBox="1"/>
          <p:nvPr/>
        </p:nvSpPr>
        <p:spPr>
          <a:xfrm>
            <a:off x="3181350" y="2705100"/>
            <a:ext cx="849313" cy="1445260"/>
          </a:xfrm>
          <a:prstGeom prst="rect">
            <a:avLst/>
          </a:prstGeom>
          <a:noFill/>
          <a:ln w="9525">
            <a:noFill/>
          </a:ln>
        </p:spPr>
        <p:txBody>
          <a:bodyPr anchor="t">
            <a:spAutoFit/>
          </a:bodyPr>
          <a:lstStyle/>
          <a:p>
            <a:r>
              <a:rPr lang="it-IT" altLang="en-US" sz="8800" b="1" dirty="0">
                <a:solidFill>
                  <a:schemeClr val="bg1"/>
                </a:solidFill>
                <a:latin typeface="Microsoft YaHei" panose="020B0503020204020204" pitchFamily="34" charset="-122"/>
                <a:ea typeface="Microsoft YaHei" panose="020B0503020204020204" pitchFamily="34" charset="-122"/>
              </a:rPr>
              <a:t>3</a:t>
            </a:r>
          </a:p>
        </p:txBody>
      </p:sp>
      <p:sp>
        <p:nvSpPr>
          <p:cNvPr id="12303" name="文本框 14"/>
          <p:cNvSpPr txBox="1"/>
          <p:nvPr/>
        </p:nvSpPr>
        <p:spPr>
          <a:xfrm>
            <a:off x="5100955" y="3086100"/>
            <a:ext cx="5473700" cy="829945"/>
          </a:xfrm>
          <a:prstGeom prst="rect">
            <a:avLst/>
          </a:prstGeom>
          <a:noFill/>
          <a:ln w="9525">
            <a:noFill/>
          </a:ln>
        </p:spPr>
        <p:txBody>
          <a:bodyPr wrap="square" anchor="t">
            <a:spAutoFit/>
          </a:bodyPr>
          <a:lstStyle/>
          <a:p>
            <a:r>
              <a:rPr lang="it-IT" altLang="zh-CN" sz="4800" b="1" dirty="0" err="1">
                <a:solidFill>
                  <a:schemeClr val="bg1"/>
                </a:solidFill>
                <a:latin typeface="Microsoft YaHei" panose="020B0503020204020204" pitchFamily="34" charset="-122"/>
                <a:ea typeface="Microsoft YaHei" panose="020B0503020204020204" pitchFamily="34" charset="-122"/>
              </a:rPr>
              <a:t>Surveys</a:t>
            </a:r>
            <a:endParaRPr lang="it-IT" altLang="zh-CN" sz="4800" b="1" dirty="0">
              <a:solidFill>
                <a:schemeClr val="bg1"/>
              </a:solidFill>
              <a:latin typeface="Microsoft YaHei" panose="020B0503020204020204" pitchFamily="34" charset="-122"/>
              <a:ea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文本框 3"/>
          <p:cNvSpPr txBox="1"/>
          <p:nvPr/>
        </p:nvSpPr>
        <p:spPr>
          <a:xfrm>
            <a:off x="133350" y="155575"/>
            <a:ext cx="4389664" cy="461665"/>
          </a:xfrm>
          <a:prstGeom prst="rect">
            <a:avLst/>
          </a:prstGeom>
          <a:noFill/>
          <a:ln w="9525">
            <a:noFill/>
          </a:ln>
        </p:spPr>
        <p:txBody>
          <a:bodyPr wrap="square" anchor="t">
            <a:spAutoFit/>
          </a:bodyPr>
          <a:lstStyle/>
          <a:p>
            <a:r>
              <a:rPr lang="it-IT" altLang="zh-CN" sz="2400" b="1" dirty="0" err="1">
                <a:solidFill>
                  <a:schemeClr val="bg1"/>
                </a:solidFill>
                <a:latin typeface="Microsoft YaHei" panose="020B0503020204020204" pitchFamily="34" charset="-122"/>
                <a:ea typeface="Microsoft YaHei" panose="020B0503020204020204" pitchFamily="34" charset="-122"/>
              </a:rPr>
              <a:t>Surveys</a:t>
            </a:r>
            <a:endParaRPr lang="it-IT" altLang="zh-CN" sz="2400" b="1" dirty="0">
              <a:solidFill>
                <a:schemeClr val="bg1"/>
              </a:solidFill>
              <a:latin typeface="Microsoft YaHei" panose="020B0503020204020204" pitchFamily="34" charset="-122"/>
              <a:ea typeface="Microsoft YaHei" panose="020B0503020204020204" pitchFamily="34" charset="-122"/>
            </a:endParaRPr>
          </a:p>
        </p:txBody>
      </p:sp>
      <p:cxnSp>
        <p:nvCxnSpPr>
          <p:cNvPr id="3" name="Straight Connector 9"/>
          <p:cNvCxnSpPr/>
          <p:nvPr/>
        </p:nvCxnSpPr>
        <p:spPr>
          <a:xfrm flipV="1">
            <a:off x="6134100" y="2046288"/>
            <a:ext cx="0" cy="3376613"/>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172" name="矩形 5"/>
          <p:cNvSpPr/>
          <p:nvPr/>
        </p:nvSpPr>
        <p:spPr>
          <a:xfrm>
            <a:off x="6692906" y="1533520"/>
            <a:ext cx="5040207" cy="4401398"/>
          </a:xfrm>
          <a:prstGeom prst="rect">
            <a:avLst/>
          </a:prstGeom>
          <a:noFill/>
          <a:ln w="9525">
            <a:noFill/>
          </a:ln>
        </p:spPr>
        <p:txBody>
          <a:bodyPr wrap="square" lIns="0" tIns="0" rIns="0" bIns="0" anchor="t">
            <a:spAutoFit/>
          </a:bodyPr>
          <a:lstStyle/>
          <a:p>
            <a:pPr defTabSz="1216025">
              <a:lnSpc>
                <a:spcPct val="120000"/>
              </a:lnSpc>
              <a:spcBef>
                <a:spcPct val="20000"/>
              </a:spcBef>
              <a:buFont typeface="Arial" panose="020B0604020202020204" pitchFamily="34" charset="0"/>
            </a:pPr>
            <a:r>
              <a:rPr lang="en-US" altLang="zh-CN" dirty="0">
                <a:solidFill>
                  <a:schemeClr val="bg1"/>
                </a:solidFill>
                <a:latin typeface="Arial" panose="020B0604020202020204" pitchFamily="34" charset="0"/>
                <a:ea typeface="Microsoft YaHei" panose="020B0503020204020204" pitchFamily="34" charset="-122"/>
                <a:sym typeface="Arial" panose="020B0604020202020204" pitchFamily="34" charset="0"/>
              </a:rPr>
              <a:t>From the user point of view, what stands out from the survey is that the experience sometimes can be a little invasive, in fact we can see from the chart that the 40,9% of them believe that. Also, we can see that for several users the whole experience shouldn’t last longer than 10 minutes.</a:t>
            </a:r>
          </a:p>
          <a:p>
            <a:pPr defTabSz="1216025">
              <a:lnSpc>
                <a:spcPct val="120000"/>
              </a:lnSpc>
              <a:spcBef>
                <a:spcPct val="20000"/>
              </a:spcBef>
              <a:buFont typeface="Arial" panose="020B0604020202020204" pitchFamily="34" charset="0"/>
            </a:pPr>
            <a:r>
              <a:rPr lang="en-US" altLang="zh-CN" dirty="0">
                <a:solidFill>
                  <a:schemeClr val="bg1"/>
                </a:solidFill>
                <a:latin typeface="Arial" panose="020B0604020202020204" pitchFamily="34" charset="0"/>
                <a:ea typeface="Microsoft YaHei" panose="020B0503020204020204" pitchFamily="34" charset="-122"/>
                <a:sym typeface="Arial" panose="020B0604020202020204" pitchFamily="34" charset="0"/>
              </a:rPr>
              <a:t>In the last question we asked a few suggestions to improve the experience: one that we found interesting is the implementation of a holographic presentation of the work of art. It is a nice idea; we will take in consideration during the second phase of development of our product.</a:t>
            </a:r>
          </a:p>
          <a:p>
            <a:pPr defTabSz="1216025">
              <a:lnSpc>
                <a:spcPct val="120000"/>
              </a:lnSpc>
              <a:spcBef>
                <a:spcPct val="20000"/>
              </a:spcBef>
              <a:buFont typeface="Arial" panose="020B0604020202020204" pitchFamily="34" charset="0"/>
            </a:pPr>
            <a:endParaRPr lang="en-US" altLang="zh-CN"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7173" name="TextBox 13"/>
          <p:cNvSpPr txBox="1"/>
          <p:nvPr/>
        </p:nvSpPr>
        <p:spPr>
          <a:xfrm>
            <a:off x="6692908" y="1150932"/>
            <a:ext cx="2711530" cy="246221"/>
          </a:xfrm>
          <a:prstGeom prst="rect">
            <a:avLst/>
          </a:prstGeom>
          <a:noFill/>
          <a:ln w="9525">
            <a:noFill/>
          </a:ln>
        </p:spPr>
        <p:txBody>
          <a:bodyPr wrap="square" lIns="0" tIns="0" rIns="0" bIns="0" anchor="t">
            <a:spAutoFit/>
          </a:bodyPr>
          <a:lstStyle/>
          <a:p>
            <a:pPr defTabSz="1216025">
              <a:spcBef>
                <a:spcPct val="20000"/>
              </a:spcBef>
              <a:buFont typeface="Arial" panose="020B0604020202020204" pitchFamily="34" charset="0"/>
            </a:pPr>
            <a:r>
              <a:rPr lang="it-IT" altLang="zh-CN" sz="1600" b="1" dirty="0" err="1">
                <a:solidFill>
                  <a:schemeClr val="bg1"/>
                </a:solidFill>
                <a:latin typeface="Arial" panose="020B0604020202020204" pitchFamily="34" charset="0"/>
                <a:ea typeface="Microsoft YaHei" panose="020B0503020204020204" pitchFamily="34" charset="-122"/>
                <a:sym typeface="Arial" panose="020B0604020202020204" pitchFamily="34" charset="0"/>
              </a:rPr>
              <a:t>We</a:t>
            </a:r>
            <a:r>
              <a:rPr lang="it-IT" altLang="zh-CN" sz="16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 care </a:t>
            </a:r>
            <a:r>
              <a:rPr lang="it-IT" altLang="zh-CN" sz="1600" b="1" dirty="0" err="1">
                <a:solidFill>
                  <a:schemeClr val="bg1"/>
                </a:solidFill>
                <a:latin typeface="Arial" panose="020B0604020202020204" pitchFamily="34" charset="0"/>
                <a:ea typeface="Microsoft YaHei" panose="020B0503020204020204" pitchFamily="34" charset="-122"/>
                <a:sym typeface="Arial" panose="020B0604020202020204" pitchFamily="34" charset="0"/>
              </a:rPr>
              <a:t>about</a:t>
            </a:r>
            <a:r>
              <a:rPr lang="it-IT" altLang="zh-CN" sz="16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 </a:t>
            </a:r>
            <a:r>
              <a:rPr lang="it-IT" altLang="zh-CN" sz="1600" b="1" dirty="0" err="1">
                <a:solidFill>
                  <a:schemeClr val="bg1"/>
                </a:solidFill>
                <a:latin typeface="Arial" panose="020B0604020202020204" pitchFamily="34" charset="0"/>
                <a:ea typeface="Microsoft YaHei" panose="020B0503020204020204" pitchFamily="34" charset="-122"/>
                <a:sym typeface="Arial" panose="020B0604020202020204" pitchFamily="34" charset="0"/>
              </a:rPr>
              <a:t>users</a:t>
            </a:r>
            <a:endParaRPr lang="zh-CN" altLang="en-US" sz="16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grpSp>
        <p:nvGrpSpPr>
          <p:cNvPr id="7176" name="组合 8"/>
          <p:cNvGrpSpPr/>
          <p:nvPr/>
        </p:nvGrpSpPr>
        <p:grpSpPr>
          <a:xfrm>
            <a:off x="11249025" y="5886450"/>
            <a:ext cx="955675" cy="1217613"/>
            <a:chOff x="8470421" y="5184967"/>
            <a:chExt cx="517357" cy="659213"/>
          </a:xfrm>
        </p:grpSpPr>
        <p:sp>
          <p:nvSpPr>
            <p:cNvPr id="10" name="矩形 9"/>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pic>
        <p:nvPicPr>
          <p:cNvPr id="2" name="Content Placeholder 1"/>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458887" y="1274042"/>
            <a:ext cx="5291801" cy="4440963"/>
          </a:xfrm>
          <a:prstGeom prst="rect">
            <a:avLst/>
          </a:prstGeom>
        </p:spPr>
      </p:pic>
    </p:spTree>
    <p:extLst>
      <p:ext uri="{BB962C8B-B14F-4D97-AF65-F5344CB8AC3E}">
        <p14:creationId xmlns:p14="http://schemas.microsoft.com/office/powerpoint/2010/main" val="208064793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89" name="组合 40"/>
          <p:cNvGrpSpPr/>
          <p:nvPr/>
        </p:nvGrpSpPr>
        <p:grpSpPr>
          <a:xfrm>
            <a:off x="10909300" y="5454650"/>
            <a:ext cx="1295400" cy="1649413"/>
            <a:chOff x="8470421" y="5184967"/>
            <a:chExt cx="517357" cy="659213"/>
          </a:xfrm>
        </p:grpSpPr>
        <p:sp>
          <p:nvSpPr>
            <p:cNvPr id="42" name="矩形 41"/>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3" name="矩形 42"/>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4" name="矩形 43"/>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2" name="菱形 11"/>
          <p:cNvSpPr/>
          <p:nvPr/>
        </p:nvSpPr>
        <p:spPr>
          <a:xfrm>
            <a:off x="1487488" y="2686050"/>
            <a:ext cx="1484313" cy="1485900"/>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任意多边形 25"/>
          <p:cNvSpPr/>
          <p:nvPr/>
        </p:nvSpPr>
        <p:spPr>
          <a:xfrm>
            <a:off x="2538413" y="2224088"/>
            <a:ext cx="2000250" cy="2409825"/>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菱形 26"/>
          <p:cNvSpPr/>
          <p:nvPr/>
        </p:nvSpPr>
        <p:spPr>
          <a:xfrm>
            <a:off x="4395788" y="3163888"/>
            <a:ext cx="531813" cy="530225"/>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4" name="直接连接符 3"/>
          <p:cNvCxnSpPr/>
          <p:nvPr/>
        </p:nvCxnSpPr>
        <p:spPr>
          <a:xfrm>
            <a:off x="6091238" y="2432050"/>
            <a:ext cx="43053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249738" y="4570413"/>
            <a:ext cx="4305300" cy="0"/>
          </a:xfrm>
          <a:prstGeom prst="line">
            <a:avLst/>
          </a:prstGeom>
          <a:ln>
            <a:solidFill>
              <a:srgbClr val="31A2D8"/>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2299" name="文本框 18"/>
          <p:cNvSpPr txBox="1"/>
          <p:nvPr/>
        </p:nvSpPr>
        <p:spPr>
          <a:xfrm>
            <a:off x="3181350" y="2705100"/>
            <a:ext cx="849313" cy="1445260"/>
          </a:xfrm>
          <a:prstGeom prst="rect">
            <a:avLst/>
          </a:prstGeom>
          <a:noFill/>
          <a:ln w="9525">
            <a:noFill/>
          </a:ln>
        </p:spPr>
        <p:txBody>
          <a:bodyPr anchor="t">
            <a:spAutoFit/>
          </a:bodyPr>
          <a:lstStyle/>
          <a:p>
            <a:r>
              <a:rPr lang="it-IT" altLang="en-US" sz="8800" b="1" dirty="0">
                <a:solidFill>
                  <a:schemeClr val="bg1"/>
                </a:solidFill>
                <a:latin typeface="Microsoft YaHei" panose="020B0503020204020204" pitchFamily="34" charset="-122"/>
                <a:ea typeface="Microsoft YaHei" panose="020B0503020204020204" pitchFamily="34" charset="-122"/>
              </a:rPr>
              <a:t>4</a:t>
            </a:r>
          </a:p>
        </p:txBody>
      </p:sp>
      <p:sp>
        <p:nvSpPr>
          <p:cNvPr id="12303" name="文本框 14"/>
          <p:cNvSpPr txBox="1"/>
          <p:nvPr/>
        </p:nvSpPr>
        <p:spPr>
          <a:xfrm>
            <a:off x="5100955" y="3086100"/>
            <a:ext cx="5473700" cy="829945"/>
          </a:xfrm>
          <a:prstGeom prst="rect">
            <a:avLst/>
          </a:prstGeom>
          <a:noFill/>
          <a:ln w="9525">
            <a:noFill/>
          </a:ln>
        </p:spPr>
        <p:txBody>
          <a:bodyPr wrap="square" anchor="t">
            <a:spAutoFit/>
          </a:bodyPr>
          <a:lstStyle/>
          <a:p>
            <a:r>
              <a:rPr lang="it-IT" altLang="zh-CN" sz="4800" b="1" dirty="0" err="1">
                <a:solidFill>
                  <a:schemeClr val="bg1"/>
                </a:solidFill>
                <a:latin typeface="Microsoft YaHei" panose="020B0503020204020204" pitchFamily="34" charset="-122"/>
                <a:ea typeface="Microsoft YaHei" panose="020B0503020204020204" pitchFamily="34" charset="-122"/>
              </a:rPr>
              <a:t>Risk</a:t>
            </a:r>
            <a:r>
              <a:rPr lang="it-IT" altLang="zh-CN" sz="4800" b="1" dirty="0">
                <a:solidFill>
                  <a:schemeClr val="bg1"/>
                </a:solidFill>
                <a:latin typeface="Microsoft YaHei" panose="020B0503020204020204" pitchFamily="34" charset="-122"/>
                <a:ea typeface="Microsoft YaHei" panose="020B0503020204020204" pitchFamily="34" charset="-122"/>
              </a:rPr>
              <a:t> Analysis</a:t>
            </a:r>
          </a:p>
        </p:txBody>
      </p:sp>
    </p:spTree>
    <p:extLst>
      <p:ext uri="{BB962C8B-B14F-4D97-AF65-F5344CB8AC3E}">
        <p14:creationId xmlns:p14="http://schemas.microsoft.com/office/powerpoint/2010/main" val="279900733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文本框 3"/>
          <p:cNvSpPr txBox="1"/>
          <p:nvPr/>
        </p:nvSpPr>
        <p:spPr>
          <a:xfrm>
            <a:off x="133350" y="155575"/>
            <a:ext cx="4389664" cy="461665"/>
          </a:xfrm>
          <a:prstGeom prst="rect">
            <a:avLst/>
          </a:prstGeom>
          <a:noFill/>
          <a:ln w="9525">
            <a:noFill/>
          </a:ln>
        </p:spPr>
        <p:txBody>
          <a:bodyPr wrap="square" anchor="t">
            <a:spAutoFit/>
          </a:bodyPr>
          <a:lstStyle/>
          <a:p>
            <a:r>
              <a:rPr lang="it-IT" altLang="zh-CN" sz="2400" b="1" dirty="0" err="1">
                <a:solidFill>
                  <a:schemeClr val="bg1"/>
                </a:solidFill>
                <a:latin typeface="Microsoft YaHei" panose="020B0503020204020204" pitchFamily="34" charset="-122"/>
                <a:ea typeface="Microsoft YaHei" panose="020B0503020204020204" pitchFamily="34" charset="-122"/>
              </a:rPr>
              <a:t>Risk</a:t>
            </a:r>
            <a:r>
              <a:rPr lang="it-IT" altLang="zh-CN" sz="2400" b="1" dirty="0">
                <a:solidFill>
                  <a:schemeClr val="bg1"/>
                </a:solidFill>
                <a:latin typeface="Microsoft YaHei" panose="020B0503020204020204" pitchFamily="34" charset="-122"/>
                <a:ea typeface="Microsoft YaHei" panose="020B0503020204020204" pitchFamily="34" charset="-122"/>
              </a:rPr>
              <a:t> Analysis</a:t>
            </a:r>
          </a:p>
        </p:txBody>
      </p:sp>
      <p:cxnSp>
        <p:nvCxnSpPr>
          <p:cNvPr id="3" name="Straight Connector 9"/>
          <p:cNvCxnSpPr/>
          <p:nvPr/>
        </p:nvCxnSpPr>
        <p:spPr>
          <a:xfrm flipV="1">
            <a:off x="6134100" y="2046288"/>
            <a:ext cx="0" cy="3376613"/>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172" name="矩形 5"/>
          <p:cNvSpPr/>
          <p:nvPr/>
        </p:nvSpPr>
        <p:spPr>
          <a:xfrm>
            <a:off x="6618192" y="1338122"/>
            <a:ext cx="4995231" cy="5176995"/>
          </a:xfrm>
          <a:prstGeom prst="rect">
            <a:avLst/>
          </a:prstGeom>
          <a:noFill/>
          <a:ln w="9525">
            <a:noFill/>
          </a:ln>
        </p:spPr>
        <p:txBody>
          <a:bodyPr wrap="square" lIns="0" tIns="0" rIns="0" bIns="0" anchor="t">
            <a:spAutoFit/>
          </a:bodyPr>
          <a:lstStyle/>
          <a:p>
            <a:pPr defTabSz="1216025">
              <a:lnSpc>
                <a:spcPct val="120000"/>
              </a:lnSpc>
              <a:spcBef>
                <a:spcPct val="20000"/>
              </a:spcBef>
              <a:buFont typeface="Arial" panose="020B0604020202020204" pitchFamily="34" charset="0"/>
            </a:pPr>
            <a:r>
              <a:rPr lang="en-US" altLang="zh-CN" dirty="0">
                <a:solidFill>
                  <a:schemeClr val="bg1"/>
                </a:solidFill>
                <a:latin typeface="Arial" panose="020B0604020202020204" pitchFamily="34" charset="0"/>
                <a:ea typeface="Microsoft YaHei" panose="020B0503020204020204" pitchFamily="34" charset="-122"/>
                <a:sym typeface="Arial" panose="020B0604020202020204" pitchFamily="34" charset="0"/>
              </a:rPr>
              <a:t>The accuracy of the motion sensor is not bad at all, but it can happen that in difficult situations a measurement can be wrong.</a:t>
            </a:r>
          </a:p>
          <a:p>
            <a:pPr defTabSz="1216025">
              <a:lnSpc>
                <a:spcPct val="120000"/>
              </a:lnSpc>
              <a:spcBef>
                <a:spcPct val="20000"/>
              </a:spcBef>
              <a:buFont typeface="Arial" panose="020B0604020202020204" pitchFamily="34" charset="0"/>
            </a:pPr>
            <a:r>
              <a:rPr lang="en-US" altLang="zh-CN" dirty="0">
                <a:solidFill>
                  <a:schemeClr val="bg1"/>
                </a:solidFill>
                <a:latin typeface="Arial" panose="020B0604020202020204" pitchFamily="34" charset="0"/>
                <a:ea typeface="Microsoft YaHei" panose="020B0503020204020204" pitchFamily="34" charset="-122"/>
                <a:sym typeface="Arial" panose="020B0604020202020204" pitchFamily="34" charset="0"/>
              </a:rPr>
              <a:t>Moreover, the proximity sensor cannot detect more than one person in its range, meaning that the popularity ranking can be biased if more visitors are near the work of art at the same time.</a:t>
            </a:r>
          </a:p>
          <a:p>
            <a:pPr defTabSz="1216025">
              <a:lnSpc>
                <a:spcPct val="120000"/>
              </a:lnSpc>
              <a:spcBef>
                <a:spcPct val="20000"/>
              </a:spcBef>
              <a:buFont typeface="Arial" panose="020B0604020202020204" pitchFamily="34" charset="0"/>
            </a:pPr>
            <a:r>
              <a:rPr lang="en-US" altLang="zh-CN" dirty="0">
                <a:solidFill>
                  <a:schemeClr val="bg1"/>
                </a:solidFill>
                <a:latin typeface="Arial" panose="020B0604020202020204" pitchFamily="34" charset="0"/>
                <a:ea typeface="Microsoft YaHei" panose="020B0503020204020204" pitchFamily="34" charset="-122"/>
                <a:sym typeface="Arial" panose="020B0604020202020204" pitchFamily="34" charset="0"/>
              </a:rPr>
              <a:t>Regarding the lighting experience a latency problem might be on the activation from several sensors.</a:t>
            </a:r>
          </a:p>
          <a:p>
            <a:pPr defTabSz="1216025">
              <a:lnSpc>
                <a:spcPct val="120000"/>
              </a:lnSpc>
              <a:spcBef>
                <a:spcPct val="20000"/>
              </a:spcBef>
              <a:buFont typeface="Arial" panose="020B0604020202020204" pitchFamily="34" charset="0"/>
            </a:pPr>
            <a:r>
              <a:rPr lang="en-US" altLang="zh-CN" dirty="0">
                <a:solidFill>
                  <a:schemeClr val="bg1"/>
                </a:solidFill>
                <a:latin typeface="Arial" panose="020B0604020202020204" pitchFamily="34" charset="0"/>
                <a:ea typeface="Microsoft YaHei" panose="020B0503020204020204" pitchFamily="34" charset="-122"/>
                <a:sym typeface="Arial" panose="020B0604020202020204" pitchFamily="34" charset="0"/>
              </a:rPr>
              <a:t>Despite that, the data provided by the product in most cases are reliable, so it can provide a comfortable user experience and reliable measurement to the museum curator.</a:t>
            </a:r>
          </a:p>
          <a:p>
            <a:pPr defTabSz="1216025">
              <a:lnSpc>
                <a:spcPct val="120000"/>
              </a:lnSpc>
              <a:spcBef>
                <a:spcPct val="20000"/>
              </a:spcBef>
              <a:buFont typeface="Arial" panose="020B0604020202020204" pitchFamily="34" charset="0"/>
            </a:pPr>
            <a:r>
              <a:rPr lang="en-US" altLang="zh-CN" dirty="0">
                <a:solidFill>
                  <a:schemeClr val="bg1"/>
                </a:solidFill>
                <a:latin typeface="Arial" panose="020B0604020202020204" pitchFamily="34" charset="0"/>
                <a:ea typeface="Microsoft YaHei" panose="020B0503020204020204" pitchFamily="34" charset="-122"/>
                <a:sym typeface="Arial" panose="020B0604020202020204" pitchFamily="34" charset="0"/>
              </a:rPr>
              <a:t> </a:t>
            </a:r>
          </a:p>
        </p:txBody>
      </p:sp>
      <p:grpSp>
        <p:nvGrpSpPr>
          <p:cNvPr id="7176" name="组合 8"/>
          <p:cNvGrpSpPr/>
          <p:nvPr/>
        </p:nvGrpSpPr>
        <p:grpSpPr>
          <a:xfrm>
            <a:off x="11249025" y="5886450"/>
            <a:ext cx="955675" cy="1217613"/>
            <a:chOff x="8470421" y="5184967"/>
            <a:chExt cx="517357" cy="659213"/>
          </a:xfrm>
        </p:grpSpPr>
        <p:sp>
          <p:nvSpPr>
            <p:cNvPr id="10" name="矩形 9"/>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pic>
        <p:nvPicPr>
          <p:cNvPr id="2" name="Content Placeholder 1"/>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323847" y="1913891"/>
            <a:ext cx="3509010" cy="3509010"/>
          </a:xfrm>
          <a:prstGeom prst="rect">
            <a:avLst/>
          </a:prstGeom>
        </p:spPr>
      </p:pic>
    </p:spTree>
    <p:extLst>
      <p:ext uri="{BB962C8B-B14F-4D97-AF65-F5344CB8AC3E}">
        <p14:creationId xmlns:p14="http://schemas.microsoft.com/office/powerpoint/2010/main" val="167812555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242B3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4098" name="组合 40"/>
          <p:cNvGrpSpPr/>
          <p:nvPr/>
        </p:nvGrpSpPr>
        <p:grpSpPr>
          <a:xfrm>
            <a:off x="10909300" y="5454650"/>
            <a:ext cx="1295400" cy="1649413"/>
            <a:chOff x="8470421" y="5184967"/>
            <a:chExt cx="517357" cy="659213"/>
          </a:xfrm>
        </p:grpSpPr>
        <p:sp>
          <p:nvSpPr>
            <p:cNvPr id="42" name="矩形 41"/>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3" name="矩形 42"/>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4" name="矩形 43"/>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2" name="菱形 11"/>
          <p:cNvSpPr/>
          <p:nvPr/>
        </p:nvSpPr>
        <p:spPr>
          <a:xfrm>
            <a:off x="1550988" y="2559050"/>
            <a:ext cx="1484313" cy="1485900"/>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任意多边形 25"/>
          <p:cNvSpPr/>
          <p:nvPr/>
        </p:nvSpPr>
        <p:spPr>
          <a:xfrm>
            <a:off x="2601913" y="2097088"/>
            <a:ext cx="2001838" cy="2409825"/>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菱形 26"/>
          <p:cNvSpPr/>
          <p:nvPr/>
        </p:nvSpPr>
        <p:spPr>
          <a:xfrm>
            <a:off x="4460875" y="3036888"/>
            <a:ext cx="530225" cy="530225"/>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107" name="文本框 14"/>
          <p:cNvSpPr txBox="1"/>
          <p:nvPr/>
        </p:nvSpPr>
        <p:spPr>
          <a:xfrm>
            <a:off x="5166995" y="2875915"/>
            <a:ext cx="5742305" cy="1106805"/>
          </a:xfrm>
          <a:prstGeom prst="rect">
            <a:avLst/>
          </a:prstGeom>
          <a:noFill/>
          <a:ln w="9525">
            <a:noFill/>
          </a:ln>
        </p:spPr>
        <p:txBody>
          <a:bodyPr wrap="square" anchor="t">
            <a:spAutoFit/>
          </a:bodyPr>
          <a:lstStyle/>
          <a:p>
            <a:r>
              <a:rPr lang="it-IT" altLang="en-US" sz="6600" b="1" dirty="0">
                <a:solidFill>
                  <a:schemeClr val="bg1"/>
                </a:solidFill>
                <a:latin typeface="Microsoft YaHei" panose="020B0503020204020204" pitchFamily="34" charset="-122"/>
                <a:ea typeface="Microsoft YaHei" panose="020B0503020204020204" pitchFamily="34" charset="-122"/>
              </a:rPr>
              <a:t>Architecture</a:t>
            </a:r>
          </a:p>
        </p:txBody>
      </p:sp>
      <p:cxnSp>
        <p:nvCxnSpPr>
          <p:cNvPr id="4" name="直接连接符 3"/>
          <p:cNvCxnSpPr/>
          <p:nvPr/>
        </p:nvCxnSpPr>
        <p:spPr>
          <a:xfrm>
            <a:off x="6154738" y="2419350"/>
            <a:ext cx="43053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313238" y="4367213"/>
            <a:ext cx="4305300" cy="0"/>
          </a:xfrm>
          <a:prstGeom prst="line">
            <a:avLst/>
          </a:prstGeom>
          <a:ln>
            <a:solidFill>
              <a:srgbClr val="31A2D8"/>
            </a:solidFill>
            <a:headEnd type="ova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067627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21" name="组合 40"/>
          <p:cNvGrpSpPr/>
          <p:nvPr/>
        </p:nvGrpSpPr>
        <p:grpSpPr>
          <a:xfrm>
            <a:off x="10909300" y="5454650"/>
            <a:ext cx="1295400" cy="1649413"/>
            <a:chOff x="8470421" y="5184967"/>
            <a:chExt cx="517357" cy="659213"/>
          </a:xfrm>
        </p:grpSpPr>
        <p:sp>
          <p:nvSpPr>
            <p:cNvPr id="42" name="矩形 41"/>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3" name="矩形 42"/>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4" name="矩形 43"/>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grpSp>
        <p:nvGrpSpPr>
          <p:cNvPr id="5125" name="组合 6"/>
          <p:cNvGrpSpPr/>
          <p:nvPr/>
        </p:nvGrpSpPr>
        <p:grpSpPr>
          <a:xfrm>
            <a:off x="5143500" y="1474788"/>
            <a:ext cx="1249363" cy="873125"/>
            <a:chOff x="1486718" y="2224879"/>
            <a:chExt cx="3440641" cy="2408243"/>
          </a:xfrm>
        </p:grpSpPr>
        <p:sp>
          <p:nvSpPr>
            <p:cNvPr id="12" name="菱形 11"/>
            <p:cNvSpPr/>
            <p:nvPr/>
          </p:nvSpPr>
          <p:spPr>
            <a:xfrm>
              <a:off x="1486718" y="2686812"/>
              <a:ext cx="1484378" cy="148437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任意多边形 25"/>
            <p:cNvSpPr/>
            <p:nvPr/>
          </p:nvSpPr>
          <p:spPr>
            <a:xfrm>
              <a:off x="2538177" y="2224879"/>
              <a:ext cx="2000813" cy="2408243"/>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菱形 26"/>
            <p:cNvSpPr/>
            <p:nvPr/>
          </p:nvSpPr>
          <p:spPr>
            <a:xfrm>
              <a:off x="4396031" y="3163336"/>
              <a:ext cx="531328" cy="53132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5129" name="文本框 14"/>
          <p:cNvSpPr txBox="1"/>
          <p:nvPr/>
        </p:nvSpPr>
        <p:spPr>
          <a:xfrm>
            <a:off x="6529388" y="1681163"/>
            <a:ext cx="3257550" cy="460375"/>
          </a:xfrm>
          <a:prstGeom prst="rect">
            <a:avLst/>
          </a:prstGeom>
          <a:noFill/>
          <a:ln w="9525">
            <a:noFill/>
          </a:ln>
        </p:spPr>
        <p:txBody>
          <a:bodyPr anchor="t">
            <a:spAutoFit/>
          </a:bodyPr>
          <a:lstStyle/>
          <a:p>
            <a:r>
              <a:rPr lang="it-IT" altLang="zh-CN" sz="2400" b="1" dirty="0">
                <a:solidFill>
                  <a:schemeClr val="bg1"/>
                </a:solidFill>
                <a:latin typeface="Microsoft YaHei" panose="020B0503020204020204" pitchFamily="34" charset="-122"/>
                <a:ea typeface="Microsoft YaHei" panose="020B0503020204020204" pitchFamily="34" charset="-122"/>
              </a:rPr>
              <a:t>The system</a:t>
            </a:r>
          </a:p>
        </p:txBody>
      </p:sp>
      <p:cxnSp>
        <p:nvCxnSpPr>
          <p:cNvPr id="4" name="直接连接符 3"/>
          <p:cNvCxnSpPr/>
          <p:nvPr/>
        </p:nvCxnSpPr>
        <p:spPr>
          <a:xfrm>
            <a:off x="6103938" y="2241550"/>
            <a:ext cx="36830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sp>
        <p:nvSpPr>
          <p:cNvPr id="5131" name="文本框 28"/>
          <p:cNvSpPr txBox="1"/>
          <p:nvPr/>
        </p:nvSpPr>
        <p:spPr>
          <a:xfrm>
            <a:off x="5721350" y="1655763"/>
            <a:ext cx="376238" cy="522287"/>
          </a:xfrm>
          <a:prstGeom prst="rect">
            <a:avLst/>
          </a:prstGeom>
          <a:noFill/>
          <a:ln w="9525">
            <a:noFill/>
          </a:ln>
        </p:spPr>
        <p:txBody>
          <a:bodyPr anchor="t">
            <a:spAutoFit/>
          </a:bodyPr>
          <a:lstStyle/>
          <a:p>
            <a:r>
              <a:rPr lang="en-US" altLang="zh-CN" sz="2800" b="1" dirty="0">
                <a:solidFill>
                  <a:schemeClr val="bg1"/>
                </a:solidFill>
                <a:latin typeface="Microsoft YaHei" panose="020B0503020204020204" pitchFamily="34" charset="-122"/>
                <a:ea typeface="Microsoft YaHei" panose="020B0503020204020204" pitchFamily="34" charset="-122"/>
              </a:rPr>
              <a:t>1</a:t>
            </a:r>
          </a:p>
        </p:txBody>
      </p:sp>
      <p:grpSp>
        <p:nvGrpSpPr>
          <p:cNvPr id="5132" name="组合 34"/>
          <p:cNvGrpSpPr/>
          <p:nvPr/>
        </p:nvGrpSpPr>
        <p:grpSpPr>
          <a:xfrm>
            <a:off x="5143500" y="2486025"/>
            <a:ext cx="1249363" cy="874713"/>
            <a:chOff x="1486718" y="2224879"/>
            <a:chExt cx="3440641" cy="2408243"/>
          </a:xfrm>
        </p:grpSpPr>
        <p:sp>
          <p:nvSpPr>
            <p:cNvPr id="40" name="菱形 39"/>
            <p:cNvSpPr/>
            <p:nvPr/>
          </p:nvSpPr>
          <p:spPr>
            <a:xfrm>
              <a:off x="1486718" y="2686812"/>
              <a:ext cx="1484378" cy="148437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5" name="任意多边形 44"/>
            <p:cNvSpPr/>
            <p:nvPr/>
          </p:nvSpPr>
          <p:spPr>
            <a:xfrm>
              <a:off x="2538177" y="2224879"/>
              <a:ext cx="2000813" cy="2408243"/>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6" name="菱形 45"/>
            <p:cNvSpPr/>
            <p:nvPr/>
          </p:nvSpPr>
          <p:spPr>
            <a:xfrm>
              <a:off x="4396031" y="3163336"/>
              <a:ext cx="531328" cy="53132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5136" name="文本框 36"/>
          <p:cNvSpPr txBox="1"/>
          <p:nvPr/>
        </p:nvSpPr>
        <p:spPr>
          <a:xfrm>
            <a:off x="6529388" y="2692400"/>
            <a:ext cx="3257550" cy="460375"/>
          </a:xfrm>
          <a:prstGeom prst="rect">
            <a:avLst/>
          </a:prstGeom>
          <a:noFill/>
          <a:ln w="9525">
            <a:noFill/>
          </a:ln>
        </p:spPr>
        <p:txBody>
          <a:bodyPr anchor="t">
            <a:spAutoFit/>
          </a:bodyPr>
          <a:lstStyle/>
          <a:p>
            <a:r>
              <a:rPr lang="it-IT" altLang="zh-CN" sz="2400" b="1" dirty="0">
                <a:solidFill>
                  <a:schemeClr val="bg1"/>
                </a:solidFill>
                <a:latin typeface="Microsoft YaHei" panose="020B0503020204020204" pitchFamily="34" charset="-122"/>
                <a:ea typeface="Microsoft YaHei" panose="020B0503020204020204" pitchFamily="34" charset="-122"/>
              </a:rPr>
              <a:t>The components</a:t>
            </a:r>
          </a:p>
        </p:txBody>
      </p:sp>
      <p:cxnSp>
        <p:nvCxnSpPr>
          <p:cNvPr id="38" name="直接连接符 37"/>
          <p:cNvCxnSpPr/>
          <p:nvPr/>
        </p:nvCxnSpPr>
        <p:spPr>
          <a:xfrm>
            <a:off x="6103938" y="3252788"/>
            <a:ext cx="36830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sp>
        <p:nvSpPr>
          <p:cNvPr id="5138" name="文本框 38"/>
          <p:cNvSpPr txBox="1"/>
          <p:nvPr/>
        </p:nvSpPr>
        <p:spPr>
          <a:xfrm>
            <a:off x="5721350" y="2667000"/>
            <a:ext cx="376238" cy="523875"/>
          </a:xfrm>
          <a:prstGeom prst="rect">
            <a:avLst/>
          </a:prstGeom>
          <a:noFill/>
          <a:ln w="9525">
            <a:noFill/>
          </a:ln>
        </p:spPr>
        <p:txBody>
          <a:bodyPr anchor="t">
            <a:spAutoFit/>
          </a:bodyPr>
          <a:lstStyle/>
          <a:p>
            <a:r>
              <a:rPr lang="en-US" altLang="zh-CN" sz="2800" b="1" dirty="0">
                <a:solidFill>
                  <a:schemeClr val="bg1"/>
                </a:solidFill>
                <a:latin typeface="Microsoft YaHei" panose="020B0503020204020204" pitchFamily="34" charset="-122"/>
                <a:ea typeface="Microsoft YaHei" panose="020B0503020204020204" pitchFamily="34" charset="-122"/>
              </a:rPr>
              <a:t>2</a:t>
            </a:r>
          </a:p>
        </p:txBody>
      </p:sp>
      <p:grpSp>
        <p:nvGrpSpPr>
          <p:cNvPr id="5139" name="组合 47"/>
          <p:cNvGrpSpPr/>
          <p:nvPr/>
        </p:nvGrpSpPr>
        <p:grpSpPr>
          <a:xfrm>
            <a:off x="5143500" y="3497263"/>
            <a:ext cx="1249363" cy="874712"/>
            <a:chOff x="1486718" y="2224879"/>
            <a:chExt cx="3440641" cy="2408243"/>
          </a:xfrm>
        </p:grpSpPr>
        <p:sp>
          <p:nvSpPr>
            <p:cNvPr id="52" name="菱形 51"/>
            <p:cNvSpPr/>
            <p:nvPr/>
          </p:nvSpPr>
          <p:spPr>
            <a:xfrm>
              <a:off x="1486718" y="2686812"/>
              <a:ext cx="1484378" cy="148437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3" name="任意多边形 52"/>
            <p:cNvSpPr/>
            <p:nvPr/>
          </p:nvSpPr>
          <p:spPr>
            <a:xfrm>
              <a:off x="2538177" y="2224879"/>
              <a:ext cx="2000813" cy="2408243"/>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4" name="菱形 53"/>
            <p:cNvSpPr/>
            <p:nvPr/>
          </p:nvSpPr>
          <p:spPr>
            <a:xfrm>
              <a:off x="4396031" y="3163336"/>
              <a:ext cx="531328" cy="53132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5143" name="文本框 48"/>
          <p:cNvSpPr txBox="1"/>
          <p:nvPr/>
        </p:nvSpPr>
        <p:spPr>
          <a:xfrm>
            <a:off x="6529388" y="3703638"/>
            <a:ext cx="3257550" cy="460375"/>
          </a:xfrm>
          <a:prstGeom prst="rect">
            <a:avLst/>
          </a:prstGeom>
          <a:noFill/>
          <a:ln w="9525">
            <a:noFill/>
          </a:ln>
        </p:spPr>
        <p:txBody>
          <a:bodyPr anchor="t">
            <a:spAutoFit/>
          </a:bodyPr>
          <a:lstStyle/>
          <a:p>
            <a:r>
              <a:rPr lang="it-IT" altLang="zh-CN" sz="2400" b="1" dirty="0">
                <a:solidFill>
                  <a:schemeClr val="bg1"/>
                </a:solidFill>
                <a:latin typeface="Microsoft YaHei" panose="020B0503020204020204" pitchFamily="34" charset="-122"/>
                <a:ea typeface="Microsoft YaHei" panose="020B0503020204020204" pitchFamily="34" charset="-122"/>
              </a:rPr>
              <a:t>The network</a:t>
            </a:r>
          </a:p>
        </p:txBody>
      </p:sp>
      <p:cxnSp>
        <p:nvCxnSpPr>
          <p:cNvPr id="50" name="直接连接符 49"/>
          <p:cNvCxnSpPr/>
          <p:nvPr/>
        </p:nvCxnSpPr>
        <p:spPr>
          <a:xfrm>
            <a:off x="6103938" y="4264025"/>
            <a:ext cx="36830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sp>
        <p:nvSpPr>
          <p:cNvPr id="5145" name="文本框 50"/>
          <p:cNvSpPr txBox="1"/>
          <p:nvPr/>
        </p:nvSpPr>
        <p:spPr>
          <a:xfrm>
            <a:off x="5721350" y="3678238"/>
            <a:ext cx="376238" cy="523875"/>
          </a:xfrm>
          <a:prstGeom prst="rect">
            <a:avLst/>
          </a:prstGeom>
          <a:noFill/>
          <a:ln w="9525">
            <a:noFill/>
          </a:ln>
        </p:spPr>
        <p:txBody>
          <a:bodyPr anchor="t">
            <a:spAutoFit/>
          </a:bodyPr>
          <a:lstStyle/>
          <a:p>
            <a:r>
              <a:rPr lang="en-US" altLang="zh-CN" sz="2800" b="1" dirty="0">
                <a:solidFill>
                  <a:schemeClr val="bg1"/>
                </a:solidFill>
                <a:latin typeface="Microsoft YaHei" panose="020B0503020204020204" pitchFamily="34" charset="-122"/>
                <a:ea typeface="Microsoft YaHei" panose="020B0503020204020204" pitchFamily="34" charset="-122"/>
              </a:rPr>
              <a:t>3</a:t>
            </a:r>
          </a:p>
        </p:txBody>
      </p:sp>
      <p:grpSp>
        <p:nvGrpSpPr>
          <p:cNvPr id="5146" name="组合 55"/>
          <p:cNvGrpSpPr/>
          <p:nvPr/>
        </p:nvGrpSpPr>
        <p:grpSpPr>
          <a:xfrm>
            <a:off x="5143500" y="4510088"/>
            <a:ext cx="1249363" cy="873125"/>
            <a:chOff x="1486718" y="2224879"/>
            <a:chExt cx="3440641" cy="2408243"/>
          </a:xfrm>
        </p:grpSpPr>
        <p:sp>
          <p:nvSpPr>
            <p:cNvPr id="60" name="菱形 59"/>
            <p:cNvSpPr/>
            <p:nvPr/>
          </p:nvSpPr>
          <p:spPr>
            <a:xfrm>
              <a:off x="1486718" y="2686812"/>
              <a:ext cx="1484378" cy="148437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1" name="任意多边形 60"/>
            <p:cNvSpPr/>
            <p:nvPr/>
          </p:nvSpPr>
          <p:spPr>
            <a:xfrm>
              <a:off x="2538177" y="2224879"/>
              <a:ext cx="2000813" cy="2408243"/>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2" name="菱形 61"/>
            <p:cNvSpPr/>
            <p:nvPr/>
          </p:nvSpPr>
          <p:spPr>
            <a:xfrm>
              <a:off x="4396031" y="3163336"/>
              <a:ext cx="531328" cy="53132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5150" name="文本框 56"/>
          <p:cNvSpPr txBox="1"/>
          <p:nvPr/>
        </p:nvSpPr>
        <p:spPr>
          <a:xfrm>
            <a:off x="6529388" y="4716463"/>
            <a:ext cx="3257550" cy="460375"/>
          </a:xfrm>
          <a:prstGeom prst="rect">
            <a:avLst/>
          </a:prstGeom>
          <a:noFill/>
          <a:ln w="9525">
            <a:noFill/>
          </a:ln>
        </p:spPr>
        <p:txBody>
          <a:bodyPr anchor="t">
            <a:spAutoFit/>
          </a:bodyPr>
          <a:lstStyle/>
          <a:p>
            <a:r>
              <a:rPr lang="it-IT" altLang="zh-CN" sz="2400" b="1" dirty="0">
                <a:solidFill>
                  <a:schemeClr val="bg1"/>
                </a:solidFill>
                <a:latin typeface="Microsoft YaHei" panose="020B0503020204020204" pitchFamily="34" charset="-122"/>
                <a:ea typeface="Microsoft YaHei" panose="020B0503020204020204" pitchFamily="34" charset="-122"/>
              </a:rPr>
              <a:t>The output</a:t>
            </a:r>
          </a:p>
        </p:txBody>
      </p:sp>
      <p:cxnSp>
        <p:nvCxnSpPr>
          <p:cNvPr id="58" name="直接连接符 57"/>
          <p:cNvCxnSpPr/>
          <p:nvPr/>
        </p:nvCxnSpPr>
        <p:spPr>
          <a:xfrm>
            <a:off x="6103938" y="5276850"/>
            <a:ext cx="36830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sp>
        <p:nvSpPr>
          <p:cNvPr id="5152" name="文本框 58"/>
          <p:cNvSpPr txBox="1"/>
          <p:nvPr/>
        </p:nvSpPr>
        <p:spPr>
          <a:xfrm>
            <a:off x="5721350" y="4691063"/>
            <a:ext cx="376238" cy="522287"/>
          </a:xfrm>
          <a:prstGeom prst="rect">
            <a:avLst/>
          </a:prstGeom>
          <a:noFill/>
          <a:ln w="9525">
            <a:noFill/>
          </a:ln>
        </p:spPr>
        <p:txBody>
          <a:bodyPr anchor="t">
            <a:spAutoFit/>
          </a:bodyPr>
          <a:lstStyle/>
          <a:p>
            <a:r>
              <a:rPr lang="en-US" altLang="zh-CN" sz="2800" b="1" dirty="0">
                <a:solidFill>
                  <a:schemeClr val="bg1"/>
                </a:solidFill>
                <a:latin typeface="Microsoft YaHei" panose="020B0503020204020204" pitchFamily="34" charset="-122"/>
                <a:ea typeface="Microsoft YaHei" panose="020B0503020204020204" pitchFamily="34" charset="-122"/>
              </a:rPr>
              <a:t>4</a:t>
            </a:r>
          </a:p>
        </p:txBody>
      </p:sp>
      <p:grpSp>
        <p:nvGrpSpPr>
          <p:cNvPr id="5153" name="组合 12"/>
          <p:cNvGrpSpPr/>
          <p:nvPr/>
        </p:nvGrpSpPr>
        <p:grpSpPr>
          <a:xfrm rot="5400000">
            <a:off x="1684338" y="2224088"/>
            <a:ext cx="3441700" cy="2406650"/>
            <a:chOff x="1486718" y="2224879"/>
            <a:chExt cx="3440641" cy="2408243"/>
          </a:xfrm>
        </p:grpSpPr>
        <p:sp>
          <p:nvSpPr>
            <p:cNvPr id="63" name="菱形 62"/>
            <p:cNvSpPr/>
            <p:nvPr/>
          </p:nvSpPr>
          <p:spPr>
            <a:xfrm>
              <a:off x="1486718" y="2686812"/>
              <a:ext cx="1484378" cy="148437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4" name="任意多边形 63"/>
            <p:cNvSpPr/>
            <p:nvPr/>
          </p:nvSpPr>
          <p:spPr>
            <a:xfrm>
              <a:off x="2538177" y="2224879"/>
              <a:ext cx="2000813" cy="2408243"/>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5" name="菱形 64"/>
            <p:cNvSpPr/>
            <p:nvPr/>
          </p:nvSpPr>
          <p:spPr>
            <a:xfrm>
              <a:off x="4396031" y="3163336"/>
              <a:ext cx="531328" cy="53132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5157" name="文本框 70"/>
          <p:cNvSpPr txBox="1"/>
          <p:nvPr/>
        </p:nvSpPr>
        <p:spPr>
          <a:xfrm>
            <a:off x="2413000" y="3665538"/>
            <a:ext cx="1984375" cy="460375"/>
          </a:xfrm>
          <a:prstGeom prst="rect">
            <a:avLst/>
          </a:prstGeom>
          <a:noFill/>
          <a:ln w="9525">
            <a:noFill/>
          </a:ln>
        </p:spPr>
        <p:txBody>
          <a:bodyPr wrap="square" anchor="t">
            <a:spAutoFit/>
          </a:bodyPr>
          <a:lstStyle/>
          <a:p>
            <a:r>
              <a:rPr lang="zh-CN" altLang="en-US" sz="2400" b="1" dirty="0">
                <a:solidFill>
                  <a:schemeClr val="bg1"/>
                </a:solidFill>
                <a:latin typeface="Microsoft YaHei" panose="020B0503020204020204" pitchFamily="34" charset="-122"/>
                <a:ea typeface="Microsoft YaHei" panose="020B0503020204020204" pitchFamily="34" charset="-122"/>
              </a:rPr>
              <a:t>CONTENTS</a:t>
            </a:r>
          </a:p>
        </p:txBody>
      </p:sp>
    </p:spTree>
    <p:extLst>
      <p:ext uri="{BB962C8B-B14F-4D97-AF65-F5344CB8AC3E}">
        <p14:creationId xmlns:p14="http://schemas.microsoft.com/office/powerpoint/2010/main" val="247932058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5" name="组合 40"/>
          <p:cNvGrpSpPr/>
          <p:nvPr/>
        </p:nvGrpSpPr>
        <p:grpSpPr>
          <a:xfrm>
            <a:off x="10909300" y="5454650"/>
            <a:ext cx="1295400" cy="1649413"/>
            <a:chOff x="8470421" y="5184967"/>
            <a:chExt cx="517357" cy="659213"/>
          </a:xfrm>
        </p:grpSpPr>
        <p:sp>
          <p:nvSpPr>
            <p:cNvPr id="42" name="矩形 41"/>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3" name="矩形 42"/>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4" name="矩形 43"/>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2" name="菱形 11"/>
          <p:cNvSpPr/>
          <p:nvPr/>
        </p:nvSpPr>
        <p:spPr>
          <a:xfrm>
            <a:off x="1487488" y="2686050"/>
            <a:ext cx="1484313" cy="1485900"/>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任意多边形 25"/>
          <p:cNvSpPr/>
          <p:nvPr/>
        </p:nvSpPr>
        <p:spPr>
          <a:xfrm>
            <a:off x="2538413" y="2224088"/>
            <a:ext cx="2000250" cy="2409825"/>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菱形 26"/>
          <p:cNvSpPr/>
          <p:nvPr/>
        </p:nvSpPr>
        <p:spPr>
          <a:xfrm>
            <a:off x="4395788" y="3163888"/>
            <a:ext cx="531813" cy="530225"/>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152" name="文本框 14"/>
          <p:cNvSpPr txBox="1"/>
          <p:nvPr/>
        </p:nvSpPr>
        <p:spPr>
          <a:xfrm>
            <a:off x="5341938" y="2921953"/>
            <a:ext cx="6013450" cy="1014730"/>
          </a:xfrm>
          <a:prstGeom prst="rect">
            <a:avLst/>
          </a:prstGeom>
          <a:noFill/>
          <a:ln w="9525">
            <a:noFill/>
          </a:ln>
        </p:spPr>
        <p:txBody>
          <a:bodyPr wrap="square" anchor="t">
            <a:spAutoFit/>
          </a:bodyPr>
          <a:lstStyle/>
          <a:p>
            <a:r>
              <a:rPr lang="it-IT" altLang="zh-CN" sz="6000" b="1" dirty="0">
                <a:solidFill>
                  <a:schemeClr val="bg1"/>
                </a:solidFill>
                <a:latin typeface="Microsoft YaHei" panose="020B0503020204020204" pitchFamily="34" charset="-122"/>
                <a:ea typeface="Microsoft YaHei" panose="020B0503020204020204" pitchFamily="34" charset="-122"/>
              </a:rPr>
              <a:t>The System</a:t>
            </a:r>
          </a:p>
        </p:txBody>
      </p:sp>
      <p:cxnSp>
        <p:nvCxnSpPr>
          <p:cNvPr id="4" name="直接连接符 3"/>
          <p:cNvCxnSpPr/>
          <p:nvPr/>
        </p:nvCxnSpPr>
        <p:spPr>
          <a:xfrm>
            <a:off x="6091238" y="2432050"/>
            <a:ext cx="43053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249738" y="4570413"/>
            <a:ext cx="4305300" cy="0"/>
          </a:xfrm>
          <a:prstGeom prst="line">
            <a:avLst/>
          </a:prstGeom>
          <a:ln>
            <a:solidFill>
              <a:srgbClr val="31A2D8"/>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6156" name="文本框 18"/>
          <p:cNvSpPr txBox="1"/>
          <p:nvPr/>
        </p:nvSpPr>
        <p:spPr>
          <a:xfrm>
            <a:off x="3181350" y="2705100"/>
            <a:ext cx="849313" cy="1447800"/>
          </a:xfrm>
          <a:prstGeom prst="rect">
            <a:avLst/>
          </a:prstGeom>
          <a:noFill/>
          <a:ln w="9525">
            <a:noFill/>
          </a:ln>
        </p:spPr>
        <p:txBody>
          <a:bodyPr anchor="t">
            <a:spAutoFit/>
          </a:bodyPr>
          <a:lstStyle/>
          <a:p>
            <a:r>
              <a:rPr lang="en-US" altLang="zh-CN" sz="8800" b="1" dirty="0">
                <a:solidFill>
                  <a:schemeClr val="bg1"/>
                </a:solidFill>
                <a:latin typeface="Microsoft YaHei" panose="020B0503020204020204" pitchFamily="34" charset="-122"/>
                <a:ea typeface="Microsoft YaHei" panose="020B0503020204020204" pitchFamily="34" charset="-122"/>
              </a:rPr>
              <a:t>1</a:t>
            </a:r>
          </a:p>
        </p:txBody>
      </p:sp>
    </p:spTree>
    <p:extLst>
      <p:ext uri="{BB962C8B-B14F-4D97-AF65-F5344CB8AC3E}">
        <p14:creationId xmlns:p14="http://schemas.microsoft.com/office/powerpoint/2010/main" val="356543702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文本框 3"/>
          <p:cNvSpPr txBox="1"/>
          <p:nvPr/>
        </p:nvSpPr>
        <p:spPr>
          <a:xfrm>
            <a:off x="133350" y="155575"/>
            <a:ext cx="3163888" cy="460375"/>
          </a:xfrm>
          <a:prstGeom prst="rect">
            <a:avLst/>
          </a:prstGeom>
          <a:noFill/>
          <a:ln w="9525">
            <a:noFill/>
          </a:ln>
        </p:spPr>
        <p:txBody>
          <a:bodyPr wrap="square" anchor="t">
            <a:spAutoFit/>
          </a:bodyPr>
          <a:lstStyle/>
          <a:p>
            <a:r>
              <a:rPr lang="it-IT" altLang="zh-CN" sz="2400" b="1" dirty="0">
                <a:solidFill>
                  <a:schemeClr val="bg1"/>
                </a:solidFill>
                <a:latin typeface="Microsoft YaHei" panose="020B0503020204020204" pitchFamily="34" charset="-122"/>
                <a:ea typeface="Microsoft YaHei" panose="020B0503020204020204" pitchFamily="34" charset="-122"/>
              </a:rPr>
              <a:t>The System</a:t>
            </a:r>
          </a:p>
        </p:txBody>
      </p:sp>
      <p:cxnSp>
        <p:nvCxnSpPr>
          <p:cNvPr id="3" name="Straight Connector 9"/>
          <p:cNvCxnSpPr/>
          <p:nvPr/>
        </p:nvCxnSpPr>
        <p:spPr>
          <a:xfrm flipV="1">
            <a:off x="6134100" y="2046288"/>
            <a:ext cx="0" cy="3376613"/>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172" name="矩形 5"/>
          <p:cNvSpPr/>
          <p:nvPr/>
        </p:nvSpPr>
        <p:spPr>
          <a:xfrm>
            <a:off x="6692900" y="2493963"/>
            <a:ext cx="3733800" cy="1033145"/>
          </a:xfrm>
          <a:prstGeom prst="rect">
            <a:avLst/>
          </a:prstGeom>
          <a:noFill/>
          <a:ln w="9525">
            <a:noFill/>
          </a:ln>
        </p:spPr>
        <p:txBody>
          <a:bodyPr lIns="0" tIns="0" rIns="0" bIns="0" anchor="t">
            <a:spAutoFit/>
          </a:bodyPr>
          <a:lstStyle/>
          <a:p>
            <a:pPr defTabSz="1216025">
              <a:lnSpc>
                <a:spcPct val="120000"/>
              </a:lnSpc>
              <a:spcBef>
                <a:spcPct val="20000"/>
              </a:spcBef>
              <a:buFont typeface="Arial" panose="020B0604020202020204" pitchFamily="34" charset="0"/>
            </a:pPr>
            <a:r>
              <a:rPr lang="it-IT" altLang="zh-CN" sz="1400" dirty="0">
                <a:solidFill>
                  <a:schemeClr val="bg1"/>
                </a:solidFill>
                <a:latin typeface="Arial" panose="020B0604020202020204" pitchFamily="34" charset="0"/>
                <a:ea typeface="Microsoft YaHei" panose="020B0503020204020204" pitchFamily="34" charset="-122"/>
                <a:sym typeface="Arial" panose="020B0604020202020204" pitchFamily="34" charset="0"/>
              </a:rPr>
              <a:t>Nome uses a B-L072Z-LRWAN1 board and several HC-SR04 proximity sensors to build a popularity table ranking the different art pieces while also triggering a guided tour for the visitor.</a:t>
            </a:r>
          </a:p>
        </p:txBody>
      </p:sp>
      <p:sp>
        <p:nvSpPr>
          <p:cNvPr id="7173" name="TextBox 13"/>
          <p:cNvSpPr txBox="1"/>
          <p:nvPr/>
        </p:nvSpPr>
        <p:spPr>
          <a:xfrm>
            <a:off x="6692900" y="2111375"/>
            <a:ext cx="1293813" cy="245745"/>
          </a:xfrm>
          <a:prstGeom prst="rect">
            <a:avLst/>
          </a:prstGeom>
          <a:noFill/>
          <a:ln w="9525">
            <a:noFill/>
          </a:ln>
        </p:spPr>
        <p:txBody>
          <a:bodyPr lIns="0" tIns="0" rIns="0" bIns="0" anchor="t">
            <a:spAutoFit/>
          </a:bodyPr>
          <a:lstStyle/>
          <a:p>
            <a:pPr defTabSz="1216025">
              <a:spcBef>
                <a:spcPct val="20000"/>
              </a:spcBef>
              <a:buFont typeface="Arial" panose="020B0604020202020204" pitchFamily="34" charset="0"/>
            </a:pPr>
            <a:r>
              <a:rPr lang="it-IT" altLang="zh-CN" sz="16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Overview</a:t>
            </a:r>
            <a:endParaRPr lang="zh-CN" altLang="en-US" sz="1600" b="1"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7174" name="矩形 7"/>
          <p:cNvSpPr/>
          <p:nvPr/>
        </p:nvSpPr>
        <p:spPr>
          <a:xfrm>
            <a:off x="6692900" y="4457700"/>
            <a:ext cx="3733800" cy="1076325"/>
          </a:xfrm>
          <a:prstGeom prst="rect">
            <a:avLst/>
          </a:prstGeom>
          <a:noFill/>
          <a:ln w="9525">
            <a:noFill/>
          </a:ln>
        </p:spPr>
        <p:txBody>
          <a:bodyPr wrap="square" lIns="0" tIns="0" rIns="0" bIns="0" anchor="t">
            <a:spAutoFit/>
          </a:bodyPr>
          <a:lstStyle/>
          <a:p>
            <a:pPr defTabSz="1216025">
              <a:lnSpc>
                <a:spcPct val="120000"/>
              </a:lnSpc>
              <a:spcBef>
                <a:spcPct val="20000"/>
              </a:spcBef>
              <a:buFont typeface="Arial" panose="020B0604020202020204" pitchFamily="34" charset="0"/>
            </a:pPr>
            <a:r>
              <a:rPr lang="it-IT" altLang="zh-CN" sz="1400" dirty="0">
                <a:solidFill>
                  <a:schemeClr val="bg1"/>
                </a:solidFill>
                <a:latin typeface="Arial" panose="020B0604020202020204" pitchFamily="34" charset="0"/>
                <a:ea typeface="Microsoft YaHei" panose="020B0503020204020204" pitchFamily="34" charset="-122"/>
                <a:sym typeface="Arial" panose="020B0604020202020204" pitchFamily="34" charset="0"/>
              </a:rPr>
              <a:t>The final product will need a system for every statue we want to make smart. It also need some platform and software implementations.</a:t>
            </a:r>
          </a:p>
          <a:p>
            <a:pPr defTabSz="1216025">
              <a:lnSpc>
                <a:spcPct val="120000"/>
              </a:lnSpc>
              <a:spcBef>
                <a:spcPct val="20000"/>
              </a:spcBef>
              <a:buFont typeface="Arial" panose="020B0604020202020204" pitchFamily="34" charset="0"/>
            </a:pPr>
            <a:endParaRPr lang="it-IT" altLang="zh-CN" sz="14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7175" name="TextBox 13"/>
          <p:cNvSpPr txBox="1"/>
          <p:nvPr/>
        </p:nvSpPr>
        <p:spPr>
          <a:xfrm>
            <a:off x="6701155" y="4069715"/>
            <a:ext cx="1737360" cy="245745"/>
          </a:xfrm>
          <a:prstGeom prst="rect">
            <a:avLst/>
          </a:prstGeom>
          <a:noFill/>
          <a:ln w="9525">
            <a:noFill/>
          </a:ln>
        </p:spPr>
        <p:txBody>
          <a:bodyPr wrap="square" lIns="0" tIns="0" rIns="0" bIns="0" anchor="t">
            <a:spAutoFit/>
          </a:bodyPr>
          <a:lstStyle/>
          <a:p>
            <a:pPr defTabSz="1216025">
              <a:spcBef>
                <a:spcPct val="20000"/>
              </a:spcBef>
              <a:buFont typeface="Arial" panose="020B0604020202020204" pitchFamily="34" charset="0"/>
            </a:pPr>
            <a:r>
              <a:rPr lang="it-IT" altLang="zh-CN" sz="16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What do we need</a:t>
            </a:r>
          </a:p>
        </p:txBody>
      </p:sp>
      <p:grpSp>
        <p:nvGrpSpPr>
          <p:cNvPr id="7176" name="组合 8"/>
          <p:cNvGrpSpPr/>
          <p:nvPr/>
        </p:nvGrpSpPr>
        <p:grpSpPr>
          <a:xfrm>
            <a:off x="11249025" y="5886450"/>
            <a:ext cx="955675" cy="1217613"/>
            <a:chOff x="8470421" y="5184967"/>
            <a:chExt cx="517357" cy="659213"/>
          </a:xfrm>
        </p:grpSpPr>
        <p:sp>
          <p:nvSpPr>
            <p:cNvPr id="10" name="矩形 9"/>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pic>
        <p:nvPicPr>
          <p:cNvPr id="2" name="Content Placeholder 1" descr="iot"/>
          <p:cNvPicPr>
            <a:picLocks noGrp="1" noChangeAspect="1"/>
          </p:cNvPicPr>
          <p:nvPr>
            <p:ph idx="1"/>
          </p:nvPr>
        </p:nvPicPr>
        <p:blipFill>
          <a:blip r:embed="rId3"/>
          <a:stretch>
            <a:fillRect/>
          </a:stretch>
        </p:blipFill>
        <p:spPr>
          <a:xfrm>
            <a:off x="572770" y="2357120"/>
            <a:ext cx="5238750" cy="2736850"/>
          </a:xfrm>
          <a:prstGeom prst="rect">
            <a:avLst/>
          </a:prstGeom>
        </p:spPr>
      </p:pic>
    </p:spTree>
    <p:extLst>
      <p:ext uri="{BB962C8B-B14F-4D97-AF65-F5344CB8AC3E}">
        <p14:creationId xmlns:p14="http://schemas.microsoft.com/office/powerpoint/2010/main" val="262223261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21" name="组合 40"/>
          <p:cNvGrpSpPr/>
          <p:nvPr/>
        </p:nvGrpSpPr>
        <p:grpSpPr>
          <a:xfrm>
            <a:off x="10909300" y="5454650"/>
            <a:ext cx="1295400" cy="1649413"/>
            <a:chOff x="8470421" y="5184967"/>
            <a:chExt cx="517357" cy="659213"/>
          </a:xfrm>
        </p:grpSpPr>
        <p:sp>
          <p:nvSpPr>
            <p:cNvPr id="42" name="矩形 41"/>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a:ln>
                  <a:noFill/>
                </a:ln>
                <a:solidFill>
                  <a:schemeClr val="lt1"/>
                </a:solidFill>
                <a:effectLst/>
                <a:uLnTx/>
                <a:uFillTx/>
                <a:latin typeface="+mn-lt"/>
                <a:ea typeface="+mn-ea"/>
                <a:cs typeface="+mn-cs"/>
              </a:endParaRPr>
            </a:p>
          </p:txBody>
        </p:sp>
        <p:sp>
          <p:nvSpPr>
            <p:cNvPr id="43" name="矩形 42"/>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a:ln>
                  <a:noFill/>
                </a:ln>
                <a:solidFill>
                  <a:schemeClr val="lt1"/>
                </a:solidFill>
                <a:effectLst/>
                <a:uLnTx/>
                <a:uFillTx/>
                <a:latin typeface="+mn-lt"/>
                <a:ea typeface="+mn-ea"/>
                <a:cs typeface="+mn-cs"/>
              </a:endParaRPr>
            </a:p>
          </p:txBody>
        </p:sp>
        <p:sp>
          <p:nvSpPr>
            <p:cNvPr id="44" name="矩形 43"/>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a:ln>
                  <a:noFill/>
                </a:ln>
                <a:solidFill>
                  <a:schemeClr val="lt1"/>
                </a:solidFill>
                <a:effectLst/>
                <a:uLnTx/>
                <a:uFillTx/>
                <a:latin typeface="+mn-lt"/>
                <a:ea typeface="+mn-ea"/>
                <a:cs typeface="+mn-cs"/>
              </a:endParaRPr>
            </a:p>
          </p:txBody>
        </p:sp>
      </p:grpSp>
      <p:grpSp>
        <p:nvGrpSpPr>
          <p:cNvPr id="3" name="Gruppo 2">
            <a:extLst>
              <a:ext uri="{FF2B5EF4-FFF2-40B4-BE49-F238E27FC236}">
                <a16:creationId xmlns:a16="http://schemas.microsoft.com/office/drawing/2014/main" id="{E6740054-8476-154C-9E45-74999823D9EA}"/>
              </a:ext>
            </a:extLst>
          </p:cNvPr>
          <p:cNvGrpSpPr/>
          <p:nvPr/>
        </p:nvGrpSpPr>
        <p:grpSpPr>
          <a:xfrm>
            <a:off x="5135562" y="2216944"/>
            <a:ext cx="4643438" cy="2897187"/>
            <a:chOff x="5135562" y="2056679"/>
            <a:chExt cx="4643438" cy="2897187"/>
          </a:xfrm>
        </p:grpSpPr>
        <p:grpSp>
          <p:nvGrpSpPr>
            <p:cNvPr id="5125" name="组合 6"/>
            <p:cNvGrpSpPr/>
            <p:nvPr/>
          </p:nvGrpSpPr>
          <p:grpSpPr>
            <a:xfrm>
              <a:off x="5135562" y="2056679"/>
              <a:ext cx="1249363" cy="873125"/>
              <a:chOff x="1486718" y="2224879"/>
              <a:chExt cx="3440641" cy="2408243"/>
            </a:xfrm>
          </p:grpSpPr>
          <p:sp>
            <p:nvSpPr>
              <p:cNvPr id="12" name="菱形 11"/>
              <p:cNvSpPr/>
              <p:nvPr/>
            </p:nvSpPr>
            <p:spPr>
              <a:xfrm>
                <a:off x="1486718" y="2686812"/>
                <a:ext cx="1484378" cy="148437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a:ln>
                    <a:noFill/>
                  </a:ln>
                  <a:solidFill>
                    <a:schemeClr val="lt1"/>
                  </a:solidFill>
                  <a:effectLst/>
                  <a:uLnTx/>
                  <a:uFillTx/>
                  <a:latin typeface="+mn-lt"/>
                  <a:ea typeface="+mn-ea"/>
                  <a:cs typeface="+mn-cs"/>
                </a:endParaRPr>
              </a:p>
            </p:txBody>
          </p:sp>
          <p:sp>
            <p:nvSpPr>
              <p:cNvPr id="26" name="任意多边形 25"/>
              <p:cNvSpPr/>
              <p:nvPr/>
            </p:nvSpPr>
            <p:spPr>
              <a:xfrm>
                <a:off x="2538177" y="2224879"/>
                <a:ext cx="2000813" cy="2408243"/>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a:ln>
                    <a:noFill/>
                  </a:ln>
                  <a:solidFill>
                    <a:schemeClr val="lt1"/>
                  </a:solidFill>
                  <a:effectLst/>
                  <a:uLnTx/>
                  <a:uFillTx/>
                  <a:latin typeface="+mn-lt"/>
                  <a:ea typeface="+mn-ea"/>
                  <a:cs typeface="+mn-cs"/>
                </a:endParaRPr>
              </a:p>
            </p:txBody>
          </p:sp>
          <p:sp>
            <p:nvSpPr>
              <p:cNvPr id="27" name="菱形 26"/>
              <p:cNvSpPr/>
              <p:nvPr/>
            </p:nvSpPr>
            <p:spPr>
              <a:xfrm>
                <a:off x="4396031" y="3163336"/>
                <a:ext cx="531328" cy="53132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a:ln>
                    <a:noFill/>
                  </a:ln>
                  <a:solidFill>
                    <a:schemeClr val="lt1"/>
                  </a:solidFill>
                  <a:effectLst/>
                  <a:uLnTx/>
                  <a:uFillTx/>
                  <a:latin typeface="+mn-lt"/>
                  <a:ea typeface="+mn-ea"/>
                  <a:cs typeface="+mn-cs"/>
                </a:endParaRPr>
              </a:p>
            </p:txBody>
          </p:sp>
        </p:grpSp>
        <p:sp>
          <p:nvSpPr>
            <p:cNvPr id="5129" name="文本框 14"/>
            <p:cNvSpPr txBox="1"/>
            <p:nvPr/>
          </p:nvSpPr>
          <p:spPr>
            <a:xfrm>
              <a:off x="6521450" y="2263054"/>
              <a:ext cx="3257550" cy="460375"/>
            </a:xfrm>
            <a:prstGeom prst="rect">
              <a:avLst/>
            </a:prstGeom>
            <a:noFill/>
            <a:ln w="9525">
              <a:noFill/>
            </a:ln>
          </p:spPr>
          <p:txBody>
            <a:bodyPr anchor="t">
              <a:spAutoFit/>
            </a:bodyPr>
            <a:lstStyle/>
            <a:p>
              <a:r>
                <a:rPr lang="en-US" altLang="zh-CN" sz="2400" b="1">
                  <a:solidFill>
                    <a:schemeClr val="bg1"/>
                  </a:solidFill>
                  <a:latin typeface="Microsoft YaHei" panose="020B0503020204020204" pitchFamily="34" charset="-122"/>
                  <a:ea typeface="Microsoft YaHei" panose="020B0503020204020204" pitchFamily="34" charset="-122"/>
                </a:rPr>
                <a:t>Personas</a:t>
              </a:r>
            </a:p>
          </p:txBody>
        </p:sp>
        <p:cxnSp>
          <p:nvCxnSpPr>
            <p:cNvPr id="4" name="直接连接符 3"/>
            <p:cNvCxnSpPr/>
            <p:nvPr/>
          </p:nvCxnSpPr>
          <p:spPr>
            <a:xfrm>
              <a:off x="6096000" y="2823441"/>
              <a:ext cx="36830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sp>
          <p:nvSpPr>
            <p:cNvPr id="5131" name="文本框 28"/>
            <p:cNvSpPr txBox="1"/>
            <p:nvPr/>
          </p:nvSpPr>
          <p:spPr>
            <a:xfrm>
              <a:off x="5713412" y="2237654"/>
              <a:ext cx="376238" cy="522287"/>
            </a:xfrm>
            <a:prstGeom prst="rect">
              <a:avLst/>
            </a:prstGeom>
            <a:noFill/>
            <a:ln w="9525">
              <a:noFill/>
            </a:ln>
          </p:spPr>
          <p:txBody>
            <a:bodyPr anchor="t">
              <a:spAutoFit/>
            </a:bodyPr>
            <a:lstStyle/>
            <a:p>
              <a:r>
                <a:rPr lang="en-US" altLang="zh-CN" sz="2800" b="1">
                  <a:solidFill>
                    <a:schemeClr val="bg1"/>
                  </a:solidFill>
                  <a:latin typeface="Microsoft YaHei" panose="020B0503020204020204" pitchFamily="34" charset="-122"/>
                  <a:ea typeface="Microsoft YaHei" panose="020B0503020204020204" pitchFamily="34" charset="-122"/>
                </a:rPr>
                <a:t>1</a:t>
              </a:r>
            </a:p>
          </p:txBody>
        </p:sp>
        <p:grpSp>
          <p:nvGrpSpPr>
            <p:cNvPr id="5132" name="组合 34"/>
            <p:cNvGrpSpPr/>
            <p:nvPr/>
          </p:nvGrpSpPr>
          <p:grpSpPr>
            <a:xfrm>
              <a:off x="5135562" y="3067916"/>
              <a:ext cx="1249363" cy="874713"/>
              <a:chOff x="1486718" y="2224879"/>
              <a:chExt cx="3440641" cy="2408243"/>
            </a:xfrm>
          </p:grpSpPr>
          <p:sp>
            <p:nvSpPr>
              <p:cNvPr id="40" name="菱形 39"/>
              <p:cNvSpPr/>
              <p:nvPr/>
            </p:nvSpPr>
            <p:spPr>
              <a:xfrm>
                <a:off x="1486718" y="2686812"/>
                <a:ext cx="1484378" cy="148437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a:ln>
                    <a:noFill/>
                  </a:ln>
                  <a:solidFill>
                    <a:schemeClr val="lt1"/>
                  </a:solidFill>
                  <a:effectLst/>
                  <a:uLnTx/>
                  <a:uFillTx/>
                  <a:latin typeface="+mn-lt"/>
                  <a:ea typeface="+mn-ea"/>
                  <a:cs typeface="+mn-cs"/>
                </a:endParaRPr>
              </a:p>
            </p:txBody>
          </p:sp>
          <p:sp>
            <p:nvSpPr>
              <p:cNvPr id="45" name="任意多边形 44"/>
              <p:cNvSpPr/>
              <p:nvPr/>
            </p:nvSpPr>
            <p:spPr>
              <a:xfrm>
                <a:off x="2538177" y="2224879"/>
                <a:ext cx="2000813" cy="2408243"/>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a:ln>
                    <a:noFill/>
                  </a:ln>
                  <a:solidFill>
                    <a:schemeClr val="lt1"/>
                  </a:solidFill>
                  <a:effectLst/>
                  <a:uLnTx/>
                  <a:uFillTx/>
                  <a:latin typeface="+mn-lt"/>
                  <a:ea typeface="+mn-ea"/>
                  <a:cs typeface="+mn-cs"/>
                </a:endParaRPr>
              </a:p>
            </p:txBody>
          </p:sp>
          <p:sp>
            <p:nvSpPr>
              <p:cNvPr id="46" name="菱形 45"/>
              <p:cNvSpPr/>
              <p:nvPr/>
            </p:nvSpPr>
            <p:spPr>
              <a:xfrm>
                <a:off x="4396031" y="3163336"/>
                <a:ext cx="531328" cy="53132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a:ln>
                    <a:noFill/>
                  </a:ln>
                  <a:solidFill>
                    <a:schemeClr val="lt1"/>
                  </a:solidFill>
                  <a:effectLst/>
                  <a:uLnTx/>
                  <a:uFillTx/>
                  <a:latin typeface="+mn-lt"/>
                  <a:ea typeface="+mn-ea"/>
                  <a:cs typeface="+mn-cs"/>
                </a:endParaRPr>
              </a:p>
            </p:txBody>
          </p:sp>
        </p:grpSp>
        <p:sp>
          <p:nvSpPr>
            <p:cNvPr id="5136" name="文本框 36"/>
            <p:cNvSpPr txBox="1"/>
            <p:nvPr/>
          </p:nvSpPr>
          <p:spPr>
            <a:xfrm>
              <a:off x="6521450" y="3274291"/>
              <a:ext cx="3257550" cy="460375"/>
            </a:xfrm>
            <a:prstGeom prst="rect">
              <a:avLst/>
            </a:prstGeom>
            <a:noFill/>
            <a:ln w="9525">
              <a:noFill/>
            </a:ln>
          </p:spPr>
          <p:txBody>
            <a:bodyPr anchor="t">
              <a:spAutoFit/>
            </a:bodyPr>
            <a:lstStyle/>
            <a:p>
              <a:r>
                <a:rPr lang="en-US" altLang="zh-CN" sz="2400" b="1" dirty="0">
                  <a:solidFill>
                    <a:schemeClr val="bg1"/>
                  </a:solidFill>
                  <a:latin typeface="Microsoft YaHei" panose="020B0503020204020204" pitchFamily="34" charset="-122"/>
                  <a:ea typeface="Microsoft YaHei" panose="020B0503020204020204" pitchFamily="34" charset="-122"/>
                </a:rPr>
                <a:t>The Storyboards</a:t>
              </a:r>
            </a:p>
          </p:txBody>
        </p:sp>
        <p:cxnSp>
          <p:nvCxnSpPr>
            <p:cNvPr id="38" name="直接连接符 37"/>
            <p:cNvCxnSpPr/>
            <p:nvPr/>
          </p:nvCxnSpPr>
          <p:spPr>
            <a:xfrm>
              <a:off x="6096000" y="3834679"/>
              <a:ext cx="36830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sp>
          <p:nvSpPr>
            <p:cNvPr id="5138" name="文本框 38"/>
            <p:cNvSpPr txBox="1"/>
            <p:nvPr/>
          </p:nvSpPr>
          <p:spPr>
            <a:xfrm>
              <a:off x="5713412" y="3248891"/>
              <a:ext cx="376238" cy="523875"/>
            </a:xfrm>
            <a:prstGeom prst="rect">
              <a:avLst/>
            </a:prstGeom>
            <a:noFill/>
            <a:ln w="9525">
              <a:noFill/>
            </a:ln>
          </p:spPr>
          <p:txBody>
            <a:bodyPr anchor="t">
              <a:spAutoFit/>
            </a:bodyPr>
            <a:lstStyle/>
            <a:p>
              <a:r>
                <a:rPr lang="en-US" altLang="zh-CN" sz="2800" b="1">
                  <a:solidFill>
                    <a:schemeClr val="bg1"/>
                  </a:solidFill>
                  <a:latin typeface="Microsoft YaHei" panose="020B0503020204020204" pitchFamily="34" charset="-122"/>
                  <a:ea typeface="Microsoft YaHei" panose="020B0503020204020204" pitchFamily="34" charset="-122"/>
                </a:rPr>
                <a:t>2</a:t>
              </a:r>
            </a:p>
          </p:txBody>
        </p:sp>
        <p:grpSp>
          <p:nvGrpSpPr>
            <p:cNvPr id="5139" name="组合 47"/>
            <p:cNvGrpSpPr/>
            <p:nvPr/>
          </p:nvGrpSpPr>
          <p:grpSpPr>
            <a:xfrm>
              <a:off x="5135562" y="4079154"/>
              <a:ext cx="1249363" cy="874712"/>
              <a:chOff x="1486718" y="2224879"/>
              <a:chExt cx="3440641" cy="2408243"/>
            </a:xfrm>
          </p:grpSpPr>
          <p:sp>
            <p:nvSpPr>
              <p:cNvPr id="52" name="菱形 51"/>
              <p:cNvSpPr/>
              <p:nvPr/>
            </p:nvSpPr>
            <p:spPr>
              <a:xfrm>
                <a:off x="1486718" y="2686812"/>
                <a:ext cx="1484378" cy="148437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a:ln>
                    <a:noFill/>
                  </a:ln>
                  <a:solidFill>
                    <a:schemeClr val="lt1"/>
                  </a:solidFill>
                  <a:effectLst/>
                  <a:uLnTx/>
                  <a:uFillTx/>
                  <a:latin typeface="+mn-lt"/>
                  <a:ea typeface="+mn-ea"/>
                  <a:cs typeface="+mn-cs"/>
                </a:endParaRPr>
              </a:p>
            </p:txBody>
          </p:sp>
          <p:sp>
            <p:nvSpPr>
              <p:cNvPr id="53" name="任意多边形 52"/>
              <p:cNvSpPr/>
              <p:nvPr/>
            </p:nvSpPr>
            <p:spPr>
              <a:xfrm>
                <a:off x="2538177" y="2224879"/>
                <a:ext cx="2000813" cy="2408243"/>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a:ln>
                    <a:noFill/>
                  </a:ln>
                  <a:solidFill>
                    <a:schemeClr val="lt1"/>
                  </a:solidFill>
                  <a:effectLst/>
                  <a:uLnTx/>
                  <a:uFillTx/>
                  <a:latin typeface="+mn-lt"/>
                  <a:ea typeface="+mn-ea"/>
                  <a:cs typeface="+mn-cs"/>
                </a:endParaRPr>
              </a:p>
            </p:txBody>
          </p:sp>
          <p:sp>
            <p:nvSpPr>
              <p:cNvPr id="54" name="菱形 53"/>
              <p:cNvSpPr/>
              <p:nvPr/>
            </p:nvSpPr>
            <p:spPr>
              <a:xfrm>
                <a:off x="4396031" y="3163336"/>
                <a:ext cx="531328" cy="53132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a:ln>
                    <a:noFill/>
                  </a:ln>
                  <a:solidFill>
                    <a:schemeClr val="lt1"/>
                  </a:solidFill>
                  <a:effectLst/>
                  <a:uLnTx/>
                  <a:uFillTx/>
                  <a:latin typeface="+mn-lt"/>
                  <a:ea typeface="+mn-ea"/>
                  <a:cs typeface="+mn-cs"/>
                </a:endParaRPr>
              </a:p>
            </p:txBody>
          </p:sp>
        </p:grpSp>
        <p:sp>
          <p:nvSpPr>
            <p:cNvPr id="5143" name="文本框 48"/>
            <p:cNvSpPr txBox="1"/>
            <p:nvPr/>
          </p:nvSpPr>
          <p:spPr>
            <a:xfrm>
              <a:off x="6521450" y="4267794"/>
              <a:ext cx="3257550" cy="461665"/>
            </a:xfrm>
            <a:prstGeom prst="rect">
              <a:avLst/>
            </a:prstGeom>
            <a:noFill/>
            <a:ln w="9525">
              <a:noFill/>
            </a:ln>
          </p:spPr>
          <p:txBody>
            <a:bodyPr anchor="t">
              <a:spAutoFit/>
            </a:bodyPr>
            <a:lstStyle/>
            <a:p>
              <a:r>
                <a:rPr lang="en-US" altLang="zh-CN" sz="2400" b="1" dirty="0">
                  <a:solidFill>
                    <a:schemeClr val="bg1"/>
                  </a:solidFill>
                  <a:latin typeface="Microsoft YaHei" panose="020B0503020204020204" pitchFamily="34" charset="-122"/>
                  <a:ea typeface="Microsoft YaHei" panose="020B0503020204020204" pitchFamily="34" charset="-122"/>
                </a:rPr>
                <a:t>Design Conclusions</a:t>
              </a:r>
            </a:p>
          </p:txBody>
        </p:sp>
        <p:cxnSp>
          <p:nvCxnSpPr>
            <p:cNvPr id="50" name="直接连接符 49"/>
            <p:cNvCxnSpPr/>
            <p:nvPr/>
          </p:nvCxnSpPr>
          <p:spPr>
            <a:xfrm>
              <a:off x="6096000" y="4845916"/>
              <a:ext cx="36830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sp>
          <p:nvSpPr>
            <p:cNvPr id="5145" name="文本框 50"/>
            <p:cNvSpPr txBox="1"/>
            <p:nvPr/>
          </p:nvSpPr>
          <p:spPr>
            <a:xfrm>
              <a:off x="5713412" y="4260129"/>
              <a:ext cx="376238" cy="523875"/>
            </a:xfrm>
            <a:prstGeom prst="rect">
              <a:avLst/>
            </a:prstGeom>
            <a:noFill/>
            <a:ln w="9525">
              <a:noFill/>
            </a:ln>
          </p:spPr>
          <p:txBody>
            <a:bodyPr anchor="t">
              <a:spAutoFit/>
            </a:bodyPr>
            <a:lstStyle/>
            <a:p>
              <a:r>
                <a:rPr lang="en-US" altLang="zh-CN" sz="2800" b="1">
                  <a:solidFill>
                    <a:schemeClr val="bg1"/>
                  </a:solidFill>
                  <a:latin typeface="Microsoft YaHei" panose="020B0503020204020204" pitchFamily="34" charset="-122"/>
                  <a:ea typeface="Microsoft YaHei" panose="020B0503020204020204" pitchFamily="34" charset="-122"/>
                </a:rPr>
                <a:t>3</a:t>
              </a:r>
            </a:p>
          </p:txBody>
        </p:sp>
      </p:grpSp>
      <p:grpSp>
        <p:nvGrpSpPr>
          <p:cNvPr id="2" name="Gruppo 1">
            <a:extLst>
              <a:ext uri="{FF2B5EF4-FFF2-40B4-BE49-F238E27FC236}">
                <a16:creationId xmlns:a16="http://schemas.microsoft.com/office/drawing/2014/main" id="{A83DED9C-BEEF-7F40-AAB8-7465330F5646}"/>
              </a:ext>
            </a:extLst>
          </p:cNvPr>
          <p:cNvGrpSpPr/>
          <p:nvPr/>
        </p:nvGrpSpPr>
        <p:grpSpPr>
          <a:xfrm>
            <a:off x="2201863" y="1706563"/>
            <a:ext cx="2406650" cy="3441700"/>
            <a:chOff x="2201863" y="1706563"/>
            <a:chExt cx="2406650" cy="3441700"/>
          </a:xfrm>
        </p:grpSpPr>
        <p:grpSp>
          <p:nvGrpSpPr>
            <p:cNvPr id="5153" name="组合 12"/>
            <p:cNvGrpSpPr/>
            <p:nvPr/>
          </p:nvGrpSpPr>
          <p:grpSpPr>
            <a:xfrm rot="5400000">
              <a:off x="1684338" y="2224088"/>
              <a:ext cx="3441700" cy="2406650"/>
              <a:chOff x="1486718" y="2224879"/>
              <a:chExt cx="3440641" cy="2408243"/>
            </a:xfrm>
          </p:grpSpPr>
          <p:sp>
            <p:nvSpPr>
              <p:cNvPr id="63" name="菱形 62"/>
              <p:cNvSpPr/>
              <p:nvPr/>
            </p:nvSpPr>
            <p:spPr>
              <a:xfrm>
                <a:off x="1486718" y="2686812"/>
                <a:ext cx="1484378" cy="148437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a:ln>
                    <a:noFill/>
                  </a:ln>
                  <a:solidFill>
                    <a:schemeClr val="lt1"/>
                  </a:solidFill>
                  <a:effectLst/>
                  <a:uLnTx/>
                  <a:uFillTx/>
                  <a:latin typeface="+mn-lt"/>
                  <a:ea typeface="+mn-ea"/>
                  <a:cs typeface="+mn-cs"/>
                </a:endParaRPr>
              </a:p>
            </p:txBody>
          </p:sp>
          <p:sp>
            <p:nvSpPr>
              <p:cNvPr id="64" name="任意多边形 63"/>
              <p:cNvSpPr/>
              <p:nvPr/>
            </p:nvSpPr>
            <p:spPr>
              <a:xfrm>
                <a:off x="2538177" y="2224879"/>
                <a:ext cx="2000813" cy="2408243"/>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a:ln>
                    <a:noFill/>
                  </a:ln>
                  <a:solidFill>
                    <a:schemeClr val="lt1"/>
                  </a:solidFill>
                  <a:effectLst/>
                  <a:uLnTx/>
                  <a:uFillTx/>
                  <a:latin typeface="+mn-lt"/>
                  <a:ea typeface="+mn-ea"/>
                  <a:cs typeface="+mn-cs"/>
                </a:endParaRPr>
              </a:p>
            </p:txBody>
          </p:sp>
          <p:sp>
            <p:nvSpPr>
              <p:cNvPr id="65" name="菱形 64"/>
              <p:cNvSpPr/>
              <p:nvPr/>
            </p:nvSpPr>
            <p:spPr>
              <a:xfrm>
                <a:off x="4396031" y="3163336"/>
                <a:ext cx="531328" cy="531328"/>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altLang="zh-CN" sz="1800" b="0" i="0" u="none" strike="noStrike" kern="1200" cap="none" spc="0" normalizeH="0" baseline="0">
                  <a:ln>
                    <a:noFill/>
                  </a:ln>
                  <a:solidFill>
                    <a:schemeClr val="lt1"/>
                  </a:solidFill>
                  <a:effectLst/>
                  <a:uLnTx/>
                  <a:uFillTx/>
                  <a:latin typeface="+mn-lt"/>
                  <a:ea typeface="+mn-ea"/>
                  <a:cs typeface="+mn-cs"/>
                </a:endParaRPr>
              </a:p>
            </p:txBody>
          </p:sp>
        </p:grpSp>
        <p:sp>
          <p:nvSpPr>
            <p:cNvPr id="5157" name="文本框 70"/>
            <p:cNvSpPr txBox="1"/>
            <p:nvPr/>
          </p:nvSpPr>
          <p:spPr>
            <a:xfrm>
              <a:off x="2413000" y="3665538"/>
              <a:ext cx="1984375" cy="460375"/>
            </a:xfrm>
            <a:prstGeom prst="rect">
              <a:avLst/>
            </a:prstGeom>
            <a:noFill/>
            <a:ln w="9525">
              <a:noFill/>
            </a:ln>
          </p:spPr>
          <p:txBody>
            <a:bodyPr wrap="square" anchor="t">
              <a:spAutoFit/>
            </a:bodyPr>
            <a:lstStyle/>
            <a:p>
              <a:r>
                <a:rPr lang="en-US" altLang="zh-CN" sz="2400" b="1">
                  <a:solidFill>
                    <a:schemeClr val="bg1"/>
                  </a:solidFill>
                  <a:latin typeface="Microsoft YaHei" panose="020B0503020204020204" pitchFamily="34" charset="-122"/>
                  <a:ea typeface="Microsoft YaHei" panose="020B0503020204020204" pitchFamily="34" charset="-122"/>
                </a:rPr>
                <a:t>CONTENTS</a:t>
              </a:r>
            </a:p>
          </p:txBody>
        </p:sp>
      </p:grpSp>
    </p:spTree>
    <p:extLst>
      <p:ext uri="{BB962C8B-B14F-4D97-AF65-F5344CB8AC3E}">
        <p14:creationId xmlns:p14="http://schemas.microsoft.com/office/powerpoint/2010/main" val="287384101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223" name="组合 57"/>
          <p:cNvGrpSpPr/>
          <p:nvPr/>
        </p:nvGrpSpPr>
        <p:grpSpPr>
          <a:xfrm>
            <a:off x="11249025" y="5886450"/>
            <a:ext cx="955675" cy="1217613"/>
            <a:chOff x="8470421" y="5184967"/>
            <a:chExt cx="517357" cy="659213"/>
          </a:xfrm>
        </p:grpSpPr>
        <p:sp>
          <p:nvSpPr>
            <p:cNvPr id="60" name="矩形 59"/>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1" name="矩形 60"/>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2" name="矩形 61"/>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8227" name="文本框 3"/>
          <p:cNvSpPr txBox="1"/>
          <p:nvPr/>
        </p:nvSpPr>
        <p:spPr>
          <a:xfrm>
            <a:off x="133350" y="155575"/>
            <a:ext cx="3163888" cy="460375"/>
          </a:xfrm>
          <a:prstGeom prst="rect">
            <a:avLst/>
          </a:prstGeom>
          <a:noFill/>
          <a:ln w="9525">
            <a:noFill/>
          </a:ln>
        </p:spPr>
        <p:txBody>
          <a:bodyPr wrap="square" anchor="t">
            <a:spAutoFit/>
          </a:bodyPr>
          <a:lstStyle/>
          <a:p>
            <a:r>
              <a:rPr lang="it-IT" altLang="zh-CN" sz="2400" b="1" dirty="0">
                <a:solidFill>
                  <a:schemeClr val="bg1"/>
                </a:solidFill>
                <a:latin typeface="Microsoft YaHei" panose="020B0503020204020204" pitchFamily="34" charset="-122"/>
                <a:ea typeface="Microsoft YaHei" panose="020B0503020204020204" pitchFamily="34" charset="-122"/>
              </a:rPr>
              <a:t>The System</a:t>
            </a:r>
          </a:p>
        </p:txBody>
      </p:sp>
      <p:pic>
        <p:nvPicPr>
          <p:cNvPr id="2" name="Content Placeholder 1" descr="photo5848392701823791551"/>
          <p:cNvPicPr>
            <a:picLocks noGrp="1" noChangeAspect="1"/>
          </p:cNvPicPr>
          <p:nvPr>
            <p:ph idx="1"/>
          </p:nvPr>
        </p:nvPicPr>
        <p:blipFill>
          <a:blip r:embed="rId2"/>
          <a:stretch>
            <a:fillRect/>
          </a:stretch>
        </p:blipFill>
        <p:spPr>
          <a:xfrm rot="5400000">
            <a:off x="3911600" y="-548005"/>
            <a:ext cx="4368165" cy="7954010"/>
          </a:xfrm>
          <a:prstGeom prst="rect">
            <a:avLst/>
          </a:prstGeom>
        </p:spPr>
      </p:pic>
    </p:spTree>
    <p:extLst>
      <p:ext uri="{BB962C8B-B14F-4D97-AF65-F5344CB8AC3E}">
        <p14:creationId xmlns:p14="http://schemas.microsoft.com/office/powerpoint/2010/main" val="55419331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89" name="组合 40"/>
          <p:cNvGrpSpPr/>
          <p:nvPr/>
        </p:nvGrpSpPr>
        <p:grpSpPr>
          <a:xfrm>
            <a:off x="10909300" y="5454650"/>
            <a:ext cx="1295400" cy="1649413"/>
            <a:chOff x="8470421" y="5184967"/>
            <a:chExt cx="517357" cy="659213"/>
          </a:xfrm>
        </p:grpSpPr>
        <p:sp>
          <p:nvSpPr>
            <p:cNvPr id="42" name="矩形 41"/>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3" name="矩形 42"/>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4" name="矩形 43"/>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2" name="菱形 11"/>
          <p:cNvSpPr/>
          <p:nvPr/>
        </p:nvSpPr>
        <p:spPr>
          <a:xfrm>
            <a:off x="1487488" y="2686050"/>
            <a:ext cx="1484313" cy="1485900"/>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任意多边形 25"/>
          <p:cNvSpPr/>
          <p:nvPr/>
        </p:nvSpPr>
        <p:spPr>
          <a:xfrm>
            <a:off x="2538413" y="2224088"/>
            <a:ext cx="2000250" cy="2409825"/>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菱形 26"/>
          <p:cNvSpPr/>
          <p:nvPr/>
        </p:nvSpPr>
        <p:spPr>
          <a:xfrm>
            <a:off x="4395788" y="3163888"/>
            <a:ext cx="531813" cy="530225"/>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4" name="直接连接符 3"/>
          <p:cNvCxnSpPr/>
          <p:nvPr/>
        </p:nvCxnSpPr>
        <p:spPr>
          <a:xfrm>
            <a:off x="6091238" y="2432050"/>
            <a:ext cx="43053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249738" y="4570413"/>
            <a:ext cx="4305300" cy="0"/>
          </a:xfrm>
          <a:prstGeom prst="line">
            <a:avLst/>
          </a:prstGeom>
          <a:ln>
            <a:solidFill>
              <a:srgbClr val="31A2D8"/>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2299" name="文本框 18"/>
          <p:cNvSpPr txBox="1"/>
          <p:nvPr/>
        </p:nvSpPr>
        <p:spPr>
          <a:xfrm>
            <a:off x="3181350" y="2705100"/>
            <a:ext cx="849313" cy="1447800"/>
          </a:xfrm>
          <a:prstGeom prst="rect">
            <a:avLst/>
          </a:prstGeom>
          <a:noFill/>
          <a:ln w="9525">
            <a:noFill/>
          </a:ln>
        </p:spPr>
        <p:txBody>
          <a:bodyPr anchor="t">
            <a:spAutoFit/>
          </a:bodyPr>
          <a:lstStyle/>
          <a:p>
            <a:r>
              <a:rPr lang="en-US" altLang="zh-CN" sz="8800" b="1" dirty="0">
                <a:solidFill>
                  <a:schemeClr val="bg1"/>
                </a:solidFill>
                <a:latin typeface="Microsoft YaHei" panose="020B0503020204020204" pitchFamily="34" charset="-122"/>
                <a:ea typeface="Microsoft YaHei" panose="020B0503020204020204" pitchFamily="34" charset="-122"/>
              </a:rPr>
              <a:t>2</a:t>
            </a:r>
          </a:p>
        </p:txBody>
      </p:sp>
      <p:sp>
        <p:nvSpPr>
          <p:cNvPr id="12303" name="文本框 14"/>
          <p:cNvSpPr txBox="1"/>
          <p:nvPr/>
        </p:nvSpPr>
        <p:spPr>
          <a:xfrm>
            <a:off x="5100955" y="3086100"/>
            <a:ext cx="5473700" cy="829945"/>
          </a:xfrm>
          <a:prstGeom prst="rect">
            <a:avLst/>
          </a:prstGeom>
          <a:noFill/>
          <a:ln w="9525">
            <a:noFill/>
          </a:ln>
        </p:spPr>
        <p:txBody>
          <a:bodyPr wrap="square" anchor="t">
            <a:spAutoFit/>
          </a:bodyPr>
          <a:lstStyle/>
          <a:p>
            <a:r>
              <a:rPr lang="it-IT" altLang="zh-CN" sz="4800" b="1" dirty="0">
                <a:solidFill>
                  <a:schemeClr val="bg1"/>
                </a:solidFill>
                <a:latin typeface="Microsoft YaHei" panose="020B0503020204020204" pitchFamily="34" charset="-122"/>
                <a:ea typeface="Microsoft YaHei" panose="020B0503020204020204" pitchFamily="34" charset="-122"/>
              </a:rPr>
              <a:t>The Components</a:t>
            </a:r>
          </a:p>
        </p:txBody>
      </p:sp>
    </p:spTree>
    <p:extLst>
      <p:ext uri="{BB962C8B-B14F-4D97-AF65-F5344CB8AC3E}">
        <p14:creationId xmlns:p14="http://schemas.microsoft.com/office/powerpoint/2010/main" val="34325350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02945" y="695325"/>
            <a:ext cx="5711190" cy="1256030"/>
          </a:xfrm>
        </p:spPr>
        <p:txBody>
          <a:bodyPr/>
          <a:lstStyle/>
          <a:p>
            <a:r>
              <a:rPr lang="en-GB" altLang="en-US">
                <a:ln w="10160">
                  <a:solidFill>
                    <a:schemeClr val="accent5"/>
                  </a:solidFill>
                  <a:prstDash val="solid"/>
                </a:ln>
                <a:solidFill>
                  <a:srgbClr val="FFFFFF"/>
                </a:solidFill>
                <a:effectLst>
                  <a:outerShdw blurRad="38100" dist="22860" dir="5400000" algn="tl" rotWithShape="0">
                    <a:srgbClr val="000000">
                      <a:alpha val="30000"/>
                    </a:srgbClr>
                  </a:outerShdw>
                </a:effectLst>
              </a:rPr>
              <a:t>B-L072Z-LRWAN1 </a:t>
            </a:r>
            <a:r>
              <a:rPr lang="it-IT" altLang="en-GB">
                <a:ln w="10160">
                  <a:solidFill>
                    <a:schemeClr val="accent5"/>
                  </a:solidFill>
                  <a:prstDash val="solid"/>
                </a:ln>
                <a:solidFill>
                  <a:srgbClr val="FFFFFF"/>
                </a:solidFill>
                <a:effectLst>
                  <a:outerShdw blurRad="38100" dist="22860" dir="5400000" algn="tl" rotWithShape="0">
                    <a:srgbClr val="000000">
                      <a:alpha val="30000"/>
                    </a:srgbClr>
                  </a:outerShdw>
                </a:effectLst>
              </a:rPr>
              <a:t>Board</a:t>
            </a:r>
          </a:p>
        </p:txBody>
      </p:sp>
      <p:sp>
        <p:nvSpPr>
          <p:cNvPr id="14353" name="矩形 71"/>
          <p:cNvSpPr/>
          <p:nvPr/>
        </p:nvSpPr>
        <p:spPr>
          <a:xfrm>
            <a:off x="6105843" y="1873250"/>
            <a:ext cx="4471987" cy="4235450"/>
          </a:xfrm>
          <a:prstGeom prst="rect">
            <a:avLst/>
          </a:prstGeom>
          <a:noFill/>
          <a:ln w="9525">
            <a:noFill/>
          </a:ln>
        </p:spPr>
        <p:txBody>
          <a:bodyPr wrap="square" lIns="0" tIns="0" rIns="0" bIns="0" anchor="t">
            <a:spAutoFit/>
          </a:bodyPr>
          <a:lstStyle/>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Th</a:t>
            </a:r>
            <a:r>
              <a:rPr lang="it-IT" altLang="zh-CN"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e</a:t>
            </a: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 B-L072Z-LRWAN1 board </a:t>
            </a:r>
            <a:r>
              <a:rPr lang="it-IT" altLang="zh-CN"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is </a:t>
            </a: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manufactured by STMicroelectronics and is pretty popular cause of its LoRa compatibility and its LoRaWAN class A certification.</a:t>
            </a:r>
          </a:p>
          <a:p>
            <a:pPr defTabSz="1216025">
              <a:lnSpc>
                <a:spcPct val="120000"/>
              </a:lnSpc>
              <a:spcBef>
                <a:spcPct val="20000"/>
              </a:spcBef>
            </a:pPr>
            <a:endPar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Other main features are:</a:t>
            </a:r>
          </a:p>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 7 LEDs:</a:t>
            </a:r>
          </a:p>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 4 general-purpose LEDs</a:t>
            </a:r>
          </a:p>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 5 V power LED</a:t>
            </a:r>
          </a:p>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 ST-LINK-communication LED</a:t>
            </a:r>
          </a:p>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 Fault-power LED</a:t>
            </a:r>
          </a:p>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 1 user and 1 reset push-buttons</a:t>
            </a:r>
          </a:p>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 Board power supply through the USB bus or external VIN/3.3 V supply voltage</a:t>
            </a:r>
          </a:p>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or batteries</a:t>
            </a:r>
          </a:p>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 3 × AAA-type battery holder for standalone operation</a:t>
            </a:r>
          </a:p>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 Support of a wide choice of IDEs</a:t>
            </a:r>
          </a:p>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including IAR™, Keil®, GCC-based IDEs, Arm® Mbed™.</a:t>
            </a:r>
          </a:p>
        </p:txBody>
      </p:sp>
      <p:grpSp>
        <p:nvGrpSpPr>
          <p:cNvPr id="14354" name="组合 19"/>
          <p:cNvGrpSpPr/>
          <p:nvPr/>
        </p:nvGrpSpPr>
        <p:grpSpPr>
          <a:xfrm>
            <a:off x="11249025" y="5886450"/>
            <a:ext cx="955675" cy="1217613"/>
            <a:chOff x="8470421" y="5184967"/>
            <a:chExt cx="517357" cy="659213"/>
          </a:xfrm>
        </p:grpSpPr>
        <p:sp>
          <p:nvSpPr>
            <p:cNvPr id="21" name="矩形 20"/>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2" name="矩形 21"/>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3" name="矩形 22"/>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4358" name="文本框 3"/>
          <p:cNvSpPr txBox="1"/>
          <p:nvPr/>
        </p:nvSpPr>
        <p:spPr>
          <a:xfrm>
            <a:off x="133350" y="155575"/>
            <a:ext cx="3163888" cy="460375"/>
          </a:xfrm>
          <a:prstGeom prst="rect">
            <a:avLst/>
          </a:prstGeom>
          <a:noFill/>
          <a:ln w="9525">
            <a:noFill/>
          </a:ln>
        </p:spPr>
        <p:txBody>
          <a:bodyPr wrap="square" anchor="t">
            <a:spAutoFit/>
          </a:bodyPr>
          <a:lstStyle/>
          <a:p>
            <a:r>
              <a:rPr lang="it-IT" altLang="zh-CN" sz="2400" b="1" dirty="0">
                <a:solidFill>
                  <a:schemeClr val="bg1"/>
                </a:solidFill>
                <a:latin typeface="Microsoft YaHei" panose="020B0503020204020204" pitchFamily="34" charset="-122"/>
                <a:ea typeface="Microsoft YaHei" panose="020B0503020204020204" pitchFamily="34" charset="-122"/>
              </a:rPr>
              <a:t>The Components</a:t>
            </a:r>
          </a:p>
        </p:txBody>
      </p:sp>
      <p:pic>
        <p:nvPicPr>
          <p:cNvPr id="2" name="Content Placeholder 1" descr="Capture"/>
          <p:cNvPicPr>
            <a:picLocks noGrp="1" noChangeAspect="1"/>
          </p:cNvPicPr>
          <p:nvPr>
            <p:ph idx="1"/>
          </p:nvPr>
        </p:nvPicPr>
        <p:blipFill>
          <a:blip r:embed="rId2"/>
          <a:stretch>
            <a:fillRect/>
          </a:stretch>
        </p:blipFill>
        <p:spPr>
          <a:xfrm>
            <a:off x="1370965" y="1781175"/>
            <a:ext cx="2808605" cy="4420235"/>
          </a:xfrm>
          <a:prstGeom prst="rect">
            <a:avLst/>
          </a:prstGeom>
        </p:spPr>
      </p:pic>
    </p:spTree>
    <p:extLst>
      <p:ext uri="{BB962C8B-B14F-4D97-AF65-F5344CB8AC3E}">
        <p14:creationId xmlns:p14="http://schemas.microsoft.com/office/powerpoint/2010/main" val="83294447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02945" y="695325"/>
            <a:ext cx="7582535" cy="1256030"/>
          </a:xfrm>
        </p:spPr>
        <p:txBody>
          <a:bodyPr/>
          <a:lstStyle/>
          <a:p>
            <a:r>
              <a:rPr>
                <a:ln w="10160">
                  <a:solidFill>
                    <a:schemeClr val="accent5"/>
                  </a:solidFill>
                  <a:prstDash val="solid"/>
                </a:ln>
                <a:solidFill>
                  <a:srgbClr val="FFFFFF"/>
                </a:solidFill>
                <a:effectLst>
                  <a:outerShdw blurRad="38100" dist="22860" dir="5400000" algn="tl" rotWithShape="0">
                    <a:srgbClr val="000000">
                      <a:alpha val="30000"/>
                    </a:srgbClr>
                  </a:outerShdw>
                </a:effectLst>
              </a:rPr>
              <a:t>The HC-SR04 proximity sensor</a:t>
            </a:r>
          </a:p>
        </p:txBody>
      </p:sp>
      <p:sp>
        <p:nvSpPr>
          <p:cNvPr id="14353" name="矩形 71"/>
          <p:cNvSpPr/>
          <p:nvPr/>
        </p:nvSpPr>
        <p:spPr>
          <a:xfrm>
            <a:off x="6105843" y="1873250"/>
            <a:ext cx="4471987" cy="4199255"/>
          </a:xfrm>
          <a:prstGeom prst="rect">
            <a:avLst/>
          </a:prstGeom>
          <a:noFill/>
          <a:ln w="9525">
            <a:noFill/>
          </a:ln>
        </p:spPr>
        <p:txBody>
          <a:bodyPr wrap="square" lIns="0" tIns="0" rIns="0" bIns="0" anchor="t">
            <a:spAutoFit/>
          </a:bodyPr>
          <a:lstStyle/>
          <a:p>
            <a:pPr defTabSz="1216025">
              <a:lnSpc>
                <a:spcPct val="120000"/>
              </a:lnSpc>
              <a:spcBef>
                <a:spcPct val="20000"/>
              </a:spcBef>
            </a:pPr>
            <a:r>
              <a:rPr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The HC­SR04 ultrasonic sensor uses sonar to determine distance to an object like bats or dolphins do. It offers excellent non­contact range detection with high accuracy and stable readings in an easy­to­use package. It operates in a distance range going from 2cm to 400 cm.</a:t>
            </a:r>
          </a:p>
          <a:p>
            <a:pPr defTabSz="1216025">
              <a:lnSpc>
                <a:spcPct val="120000"/>
              </a:lnSpc>
              <a:spcBef>
                <a:spcPct val="20000"/>
              </a:spcBef>
            </a:pPr>
            <a:endPar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The main features are :</a:t>
            </a:r>
          </a:p>
          <a:p>
            <a:pPr defTabSz="1216025">
              <a:lnSpc>
                <a:spcPct val="120000"/>
              </a:lnSpc>
              <a:spcBef>
                <a:spcPct val="20000"/>
              </a:spcBef>
            </a:pPr>
            <a:endPar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 Power Supply :+5V DC</a:t>
            </a:r>
          </a:p>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 Quiescent Current : &lt;2mA </a:t>
            </a:r>
          </a:p>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 Working Current: 15mA </a:t>
            </a:r>
          </a:p>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 Effectual Angle: &lt;15° </a:t>
            </a:r>
          </a:p>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 Ranging Distance : 2cm – 400 cm</a:t>
            </a:r>
          </a:p>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 Resolution : 0.3 cm </a:t>
            </a:r>
          </a:p>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 Measuring Angle: 30 degree </a:t>
            </a:r>
          </a:p>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 Trigger Input Pulse width: 10uS </a:t>
            </a:r>
          </a:p>
          <a:p>
            <a:pPr defTabSz="1216025">
              <a:lnSpc>
                <a:spcPct val="120000"/>
              </a:lnSpc>
              <a:spcBef>
                <a:spcPct val="20000"/>
              </a:spcBef>
            </a:pPr>
            <a:r>
              <a:rPr lang="zh-CN" altLang="en-US" sz="1200" dirty="0">
                <a:solidFill>
                  <a:schemeClr val="bg1"/>
                </a:solidFill>
                <a:latin typeface="Arial" panose="020B0604020202020204" pitchFamily="34" charset="0"/>
                <a:ea typeface="Microsoft YaHei" panose="020B0503020204020204" pitchFamily="34" charset="-122"/>
                <a:sym typeface="Arial" panose="020B0604020202020204" pitchFamily="34" charset="0"/>
              </a:rPr>
              <a:t>● Dimension: 45mm x 20mm x 15mm</a:t>
            </a:r>
          </a:p>
        </p:txBody>
      </p:sp>
      <p:grpSp>
        <p:nvGrpSpPr>
          <p:cNvPr id="14354" name="组合 19"/>
          <p:cNvGrpSpPr/>
          <p:nvPr/>
        </p:nvGrpSpPr>
        <p:grpSpPr>
          <a:xfrm>
            <a:off x="11249025" y="5886450"/>
            <a:ext cx="955675" cy="1217613"/>
            <a:chOff x="8470421" y="5184967"/>
            <a:chExt cx="517357" cy="659213"/>
          </a:xfrm>
        </p:grpSpPr>
        <p:sp>
          <p:nvSpPr>
            <p:cNvPr id="21" name="矩形 20"/>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2" name="矩形 21"/>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3" name="矩形 22"/>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4358" name="文本框 3"/>
          <p:cNvSpPr txBox="1"/>
          <p:nvPr/>
        </p:nvSpPr>
        <p:spPr>
          <a:xfrm>
            <a:off x="133350" y="155575"/>
            <a:ext cx="3163888" cy="460375"/>
          </a:xfrm>
          <a:prstGeom prst="rect">
            <a:avLst/>
          </a:prstGeom>
          <a:noFill/>
          <a:ln w="9525">
            <a:noFill/>
          </a:ln>
        </p:spPr>
        <p:txBody>
          <a:bodyPr wrap="square" anchor="t">
            <a:spAutoFit/>
          </a:bodyPr>
          <a:lstStyle/>
          <a:p>
            <a:r>
              <a:rPr lang="it-IT" altLang="zh-CN" sz="2400" b="1" dirty="0">
                <a:solidFill>
                  <a:schemeClr val="bg1"/>
                </a:solidFill>
                <a:latin typeface="Microsoft YaHei" panose="020B0503020204020204" pitchFamily="34" charset="-122"/>
                <a:ea typeface="Microsoft YaHei" panose="020B0503020204020204" pitchFamily="34" charset="-122"/>
              </a:rPr>
              <a:t>The Components</a:t>
            </a:r>
          </a:p>
        </p:txBody>
      </p:sp>
      <p:pic>
        <p:nvPicPr>
          <p:cNvPr id="5" name="Content Placeholder 4" descr="Capture2"/>
          <p:cNvPicPr>
            <a:picLocks noGrp="1" noChangeAspect="1"/>
          </p:cNvPicPr>
          <p:nvPr>
            <p:ph idx="1"/>
          </p:nvPr>
        </p:nvPicPr>
        <p:blipFill>
          <a:blip r:embed="rId2"/>
          <a:stretch>
            <a:fillRect/>
          </a:stretch>
        </p:blipFill>
        <p:spPr>
          <a:xfrm>
            <a:off x="958215" y="2302510"/>
            <a:ext cx="4623435" cy="3377565"/>
          </a:xfrm>
          <a:prstGeom prst="rect">
            <a:avLst/>
          </a:prstGeom>
        </p:spPr>
      </p:pic>
    </p:spTree>
    <p:extLst>
      <p:ext uri="{BB962C8B-B14F-4D97-AF65-F5344CB8AC3E}">
        <p14:creationId xmlns:p14="http://schemas.microsoft.com/office/powerpoint/2010/main" val="74348819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椭圆 59"/>
          <p:cNvSpPr/>
          <p:nvPr/>
        </p:nvSpPr>
        <p:spPr>
          <a:xfrm>
            <a:off x="1132205" y="1951355"/>
            <a:ext cx="1725295" cy="1708785"/>
          </a:xfrm>
          <a:prstGeom prst="ellipse">
            <a:avLst/>
          </a:prstGeom>
          <a:solidFill>
            <a:srgbClr val="31A2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Microsoft YaHei" panose="020B0503020204020204" pitchFamily="34" charset="-122"/>
              <a:cs typeface="+mn-cs"/>
              <a:sym typeface="Arial" panose="020B0604020202020204" pitchFamily="34" charset="0"/>
            </a:endParaRPr>
          </a:p>
        </p:txBody>
      </p:sp>
      <p:sp>
        <p:nvSpPr>
          <p:cNvPr id="3" name="Title 2"/>
          <p:cNvSpPr>
            <a:spLocks noGrp="1"/>
          </p:cNvSpPr>
          <p:nvPr>
            <p:ph type="title"/>
          </p:nvPr>
        </p:nvSpPr>
        <p:spPr>
          <a:xfrm>
            <a:off x="702945" y="695325"/>
            <a:ext cx="7582535" cy="1256030"/>
          </a:xfrm>
        </p:spPr>
        <p:txBody>
          <a:bodyPr/>
          <a:lstStyle/>
          <a:p>
            <a:r>
              <a:rPr lang="it-IT">
                <a:ln w="10160">
                  <a:solidFill>
                    <a:schemeClr val="accent5"/>
                  </a:solidFill>
                  <a:prstDash val="solid"/>
                </a:ln>
                <a:solidFill>
                  <a:srgbClr val="FFFFFF"/>
                </a:solidFill>
                <a:effectLst>
                  <a:outerShdw blurRad="38100" dist="22860" dir="5400000" algn="tl" rotWithShape="0">
                    <a:srgbClr val="000000">
                      <a:alpha val="30000"/>
                    </a:srgbClr>
                  </a:outerShdw>
                </a:effectLst>
              </a:rPr>
              <a:t>External Hardware</a:t>
            </a:r>
          </a:p>
        </p:txBody>
      </p:sp>
      <p:sp>
        <p:nvSpPr>
          <p:cNvPr id="14353" name="矩形 71"/>
          <p:cNvSpPr/>
          <p:nvPr/>
        </p:nvSpPr>
        <p:spPr>
          <a:xfrm>
            <a:off x="6131878" y="2249170"/>
            <a:ext cx="4471987" cy="2064385"/>
          </a:xfrm>
          <a:prstGeom prst="rect">
            <a:avLst/>
          </a:prstGeom>
          <a:noFill/>
          <a:ln w="9525">
            <a:noFill/>
          </a:ln>
        </p:spPr>
        <p:txBody>
          <a:bodyPr wrap="square" lIns="0" tIns="0" rIns="0" bIns="0" anchor="t">
            <a:spAutoFit/>
          </a:bodyPr>
          <a:lstStyle/>
          <a:p>
            <a:pPr defTabSz="1216025">
              <a:lnSpc>
                <a:spcPct val="120000"/>
              </a:lnSpc>
              <a:spcBef>
                <a:spcPct val="20000"/>
              </a:spcBef>
            </a:pPr>
            <a:r>
              <a:rPr lang="it-IT" altLang="zh-CN" sz="1600" dirty="0">
                <a:solidFill>
                  <a:schemeClr val="bg1"/>
                </a:solidFill>
                <a:latin typeface="Arial" panose="020B0604020202020204" pitchFamily="34" charset="0"/>
                <a:ea typeface="Microsoft YaHei" panose="020B0503020204020204" pitchFamily="34" charset="-122"/>
                <a:sym typeface="Arial" panose="020B0604020202020204" pitchFamily="34" charset="0"/>
              </a:rPr>
              <a:t>W</a:t>
            </a:r>
            <a:r>
              <a:rPr lang="zh-CN" altLang="en-US" sz="1600" dirty="0">
                <a:solidFill>
                  <a:schemeClr val="bg1"/>
                </a:solidFill>
                <a:latin typeface="Arial" panose="020B0604020202020204" pitchFamily="34" charset="0"/>
                <a:ea typeface="Microsoft YaHei" panose="020B0503020204020204" pitchFamily="34" charset="-122"/>
                <a:sym typeface="Arial" panose="020B0604020202020204" pitchFamily="34" charset="0"/>
              </a:rPr>
              <a:t>e </a:t>
            </a:r>
            <a:r>
              <a:rPr lang="it-IT" altLang="zh-CN" sz="1600" dirty="0">
                <a:solidFill>
                  <a:schemeClr val="bg1"/>
                </a:solidFill>
                <a:latin typeface="Arial" panose="020B0604020202020204" pitchFamily="34" charset="0"/>
                <a:ea typeface="Microsoft YaHei" panose="020B0503020204020204" pitchFamily="34" charset="-122"/>
                <a:sym typeface="Arial" panose="020B0604020202020204" pitchFamily="34" charset="0"/>
              </a:rPr>
              <a:t>also</a:t>
            </a:r>
            <a:r>
              <a:rPr lang="zh-CN" altLang="en-US" sz="1600" dirty="0">
                <a:solidFill>
                  <a:schemeClr val="bg1"/>
                </a:solidFill>
                <a:latin typeface="Arial" panose="020B0604020202020204" pitchFamily="34" charset="0"/>
                <a:ea typeface="Microsoft YaHei" panose="020B0503020204020204" pitchFamily="34" charset="-122"/>
                <a:sym typeface="Arial" panose="020B0604020202020204" pitchFamily="34" charset="0"/>
              </a:rPr>
              <a:t> have some hardware external to our board, for example the light and sound system that our application will use depending on the values of some variables in our script. These are external since we are not implementing them in the board but must be connected to our broker in order to receive the values that trigger them.</a:t>
            </a:r>
          </a:p>
        </p:txBody>
      </p:sp>
      <p:grpSp>
        <p:nvGrpSpPr>
          <p:cNvPr id="14354" name="组合 19"/>
          <p:cNvGrpSpPr/>
          <p:nvPr/>
        </p:nvGrpSpPr>
        <p:grpSpPr>
          <a:xfrm>
            <a:off x="11249025" y="5886450"/>
            <a:ext cx="955675" cy="1217613"/>
            <a:chOff x="8470421" y="5184967"/>
            <a:chExt cx="517357" cy="659213"/>
          </a:xfrm>
        </p:grpSpPr>
        <p:sp>
          <p:nvSpPr>
            <p:cNvPr id="21" name="矩形 20"/>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2" name="矩形 21"/>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3" name="矩形 22"/>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4358" name="文本框 3"/>
          <p:cNvSpPr txBox="1"/>
          <p:nvPr/>
        </p:nvSpPr>
        <p:spPr>
          <a:xfrm>
            <a:off x="133350" y="155575"/>
            <a:ext cx="3163888" cy="460375"/>
          </a:xfrm>
          <a:prstGeom prst="rect">
            <a:avLst/>
          </a:prstGeom>
          <a:noFill/>
          <a:ln w="9525">
            <a:noFill/>
          </a:ln>
        </p:spPr>
        <p:txBody>
          <a:bodyPr wrap="square" anchor="t">
            <a:spAutoFit/>
          </a:bodyPr>
          <a:lstStyle/>
          <a:p>
            <a:r>
              <a:rPr lang="it-IT" altLang="zh-CN" sz="2400" b="1" dirty="0">
                <a:solidFill>
                  <a:schemeClr val="bg1"/>
                </a:solidFill>
                <a:latin typeface="Microsoft YaHei" panose="020B0503020204020204" pitchFamily="34" charset="-122"/>
                <a:ea typeface="Microsoft YaHei" panose="020B0503020204020204" pitchFamily="34" charset="-122"/>
              </a:rPr>
              <a:t>The Components</a:t>
            </a:r>
          </a:p>
        </p:txBody>
      </p:sp>
      <p:sp>
        <p:nvSpPr>
          <p:cNvPr id="75" name="Freeform 139"/>
          <p:cNvSpPr>
            <a:spLocks noEditPoints="1"/>
          </p:cNvSpPr>
          <p:nvPr/>
        </p:nvSpPr>
        <p:spPr bwMode="auto">
          <a:xfrm>
            <a:off x="1492885" y="2353310"/>
            <a:ext cx="1003935" cy="905510"/>
          </a:xfrm>
          <a:custGeom>
            <a:avLst/>
            <a:gdLst>
              <a:gd name="T0" fmla="*/ 42 w 97"/>
              <a:gd name="T1" fmla="*/ 14 h 97"/>
              <a:gd name="T2" fmla="*/ 55 w 97"/>
              <a:gd name="T3" fmla="*/ 14 h 97"/>
              <a:gd name="T4" fmla="*/ 48 w 97"/>
              <a:gd name="T5" fmla="*/ 0 h 97"/>
              <a:gd name="T6" fmla="*/ 42 w 97"/>
              <a:gd name="T7" fmla="*/ 14 h 97"/>
              <a:gd name="T8" fmla="*/ 49 w 97"/>
              <a:gd name="T9" fmla="*/ 18 h 97"/>
              <a:gd name="T10" fmla="*/ 79 w 97"/>
              <a:gd name="T11" fmla="*/ 48 h 97"/>
              <a:gd name="T12" fmla="*/ 49 w 97"/>
              <a:gd name="T13" fmla="*/ 79 h 97"/>
              <a:gd name="T14" fmla="*/ 18 w 97"/>
              <a:gd name="T15" fmla="*/ 48 h 97"/>
              <a:gd name="T16" fmla="*/ 49 w 97"/>
              <a:gd name="T17" fmla="*/ 18 h 97"/>
              <a:gd name="T18" fmla="*/ 60 w 97"/>
              <a:gd name="T19" fmla="*/ 15 h 97"/>
              <a:gd name="T20" fmla="*/ 71 w 97"/>
              <a:gd name="T21" fmla="*/ 22 h 97"/>
              <a:gd name="T22" fmla="*/ 73 w 97"/>
              <a:gd name="T23" fmla="*/ 6 h 97"/>
              <a:gd name="T24" fmla="*/ 60 w 97"/>
              <a:gd name="T25" fmla="*/ 15 h 97"/>
              <a:gd name="T26" fmla="*/ 75 w 97"/>
              <a:gd name="T27" fmla="*/ 25 h 97"/>
              <a:gd name="T28" fmla="*/ 81 w 97"/>
              <a:gd name="T29" fmla="*/ 36 h 97"/>
              <a:gd name="T30" fmla="*/ 91 w 97"/>
              <a:gd name="T31" fmla="*/ 24 h 97"/>
              <a:gd name="T32" fmla="*/ 75 w 97"/>
              <a:gd name="T33" fmla="*/ 25 h 97"/>
              <a:gd name="T34" fmla="*/ 83 w 97"/>
              <a:gd name="T35" fmla="*/ 42 h 97"/>
              <a:gd name="T36" fmla="*/ 83 w 97"/>
              <a:gd name="T37" fmla="*/ 54 h 97"/>
              <a:gd name="T38" fmla="*/ 97 w 97"/>
              <a:gd name="T39" fmla="*/ 48 h 97"/>
              <a:gd name="T40" fmla="*/ 83 w 97"/>
              <a:gd name="T41" fmla="*/ 42 h 97"/>
              <a:gd name="T42" fmla="*/ 82 w 97"/>
              <a:gd name="T43" fmla="*/ 60 h 97"/>
              <a:gd name="T44" fmla="*/ 75 w 97"/>
              <a:gd name="T45" fmla="*/ 71 h 97"/>
              <a:gd name="T46" fmla="*/ 91 w 97"/>
              <a:gd name="T47" fmla="*/ 72 h 97"/>
              <a:gd name="T48" fmla="*/ 82 w 97"/>
              <a:gd name="T49" fmla="*/ 60 h 97"/>
              <a:gd name="T50" fmla="*/ 72 w 97"/>
              <a:gd name="T51" fmla="*/ 75 h 97"/>
              <a:gd name="T52" fmla="*/ 61 w 97"/>
              <a:gd name="T53" fmla="*/ 81 h 97"/>
              <a:gd name="T54" fmla="*/ 73 w 97"/>
              <a:gd name="T55" fmla="*/ 90 h 97"/>
              <a:gd name="T56" fmla="*/ 72 w 97"/>
              <a:gd name="T57" fmla="*/ 75 h 97"/>
              <a:gd name="T58" fmla="*/ 55 w 97"/>
              <a:gd name="T59" fmla="*/ 83 h 97"/>
              <a:gd name="T60" fmla="*/ 43 w 97"/>
              <a:gd name="T61" fmla="*/ 83 h 97"/>
              <a:gd name="T62" fmla="*/ 49 w 97"/>
              <a:gd name="T63" fmla="*/ 97 h 97"/>
              <a:gd name="T64" fmla="*/ 55 w 97"/>
              <a:gd name="T65" fmla="*/ 83 h 97"/>
              <a:gd name="T66" fmla="*/ 37 w 97"/>
              <a:gd name="T67" fmla="*/ 81 h 97"/>
              <a:gd name="T68" fmla="*/ 26 w 97"/>
              <a:gd name="T69" fmla="*/ 75 h 97"/>
              <a:gd name="T70" fmla="*/ 25 w 97"/>
              <a:gd name="T71" fmla="*/ 91 h 97"/>
              <a:gd name="T72" fmla="*/ 37 w 97"/>
              <a:gd name="T73" fmla="*/ 81 h 97"/>
              <a:gd name="T74" fmla="*/ 22 w 97"/>
              <a:gd name="T75" fmla="*/ 71 h 97"/>
              <a:gd name="T76" fmla="*/ 16 w 97"/>
              <a:gd name="T77" fmla="*/ 60 h 97"/>
              <a:gd name="T78" fmla="*/ 7 w 97"/>
              <a:gd name="T79" fmla="*/ 73 h 97"/>
              <a:gd name="T80" fmla="*/ 22 w 97"/>
              <a:gd name="T81" fmla="*/ 71 h 97"/>
              <a:gd name="T82" fmla="*/ 14 w 97"/>
              <a:gd name="T83" fmla="*/ 55 h 97"/>
              <a:gd name="T84" fmla="*/ 14 w 97"/>
              <a:gd name="T85" fmla="*/ 42 h 97"/>
              <a:gd name="T86" fmla="*/ 0 w 97"/>
              <a:gd name="T87" fmla="*/ 49 h 97"/>
              <a:gd name="T88" fmla="*/ 14 w 97"/>
              <a:gd name="T89" fmla="*/ 55 h 97"/>
              <a:gd name="T90" fmla="*/ 15 w 97"/>
              <a:gd name="T91" fmla="*/ 37 h 97"/>
              <a:gd name="T92" fmla="*/ 22 w 97"/>
              <a:gd name="T93" fmla="*/ 26 h 97"/>
              <a:gd name="T94" fmla="*/ 6 w 97"/>
              <a:gd name="T95" fmla="*/ 24 h 97"/>
              <a:gd name="T96" fmla="*/ 15 w 97"/>
              <a:gd name="T97" fmla="*/ 37 h 97"/>
              <a:gd name="T98" fmla="*/ 26 w 97"/>
              <a:gd name="T99" fmla="*/ 22 h 97"/>
              <a:gd name="T100" fmla="*/ 37 w 97"/>
              <a:gd name="T101" fmla="*/ 16 h 97"/>
              <a:gd name="T102" fmla="*/ 24 w 97"/>
              <a:gd name="T103" fmla="*/ 6 h 97"/>
              <a:gd name="T104" fmla="*/ 26 w 97"/>
              <a:gd name="T105" fmla="*/ 2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7" h="97">
                <a:moveTo>
                  <a:pt x="42" y="14"/>
                </a:moveTo>
                <a:cubicBezTo>
                  <a:pt x="55" y="14"/>
                  <a:pt x="55" y="14"/>
                  <a:pt x="55" y="14"/>
                </a:cubicBezTo>
                <a:cubicBezTo>
                  <a:pt x="48" y="0"/>
                  <a:pt x="48" y="0"/>
                  <a:pt x="48" y="0"/>
                </a:cubicBezTo>
                <a:cubicBezTo>
                  <a:pt x="42" y="14"/>
                  <a:pt x="42" y="14"/>
                  <a:pt x="42" y="14"/>
                </a:cubicBezTo>
                <a:close/>
                <a:moveTo>
                  <a:pt x="49" y="18"/>
                </a:moveTo>
                <a:cubicBezTo>
                  <a:pt x="65" y="18"/>
                  <a:pt x="79" y="31"/>
                  <a:pt x="79" y="48"/>
                </a:cubicBezTo>
                <a:cubicBezTo>
                  <a:pt x="79" y="65"/>
                  <a:pt x="65" y="79"/>
                  <a:pt x="49" y="79"/>
                </a:cubicBezTo>
                <a:cubicBezTo>
                  <a:pt x="32" y="79"/>
                  <a:pt x="18" y="65"/>
                  <a:pt x="18" y="48"/>
                </a:cubicBezTo>
                <a:cubicBezTo>
                  <a:pt x="18" y="31"/>
                  <a:pt x="32" y="18"/>
                  <a:pt x="49" y="18"/>
                </a:cubicBezTo>
                <a:close/>
                <a:moveTo>
                  <a:pt x="60" y="15"/>
                </a:moveTo>
                <a:cubicBezTo>
                  <a:pt x="71" y="22"/>
                  <a:pt x="71" y="22"/>
                  <a:pt x="71" y="22"/>
                </a:cubicBezTo>
                <a:cubicBezTo>
                  <a:pt x="73" y="6"/>
                  <a:pt x="73" y="6"/>
                  <a:pt x="73" y="6"/>
                </a:cubicBezTo>
                <a:cubicBezTo>
                  <a:pt x="60" y="15"/>
                  <a:pt x="60" y="15"/>
                  <a:pt x="60" y="15"/>
                </a:cubicBezTo>
                <a:close/>
                <a:moveTo>
                  <a:pt x="75" y="25"/>
                </a:moveTo>
                <a:cubicBezTo>
                  <a:pt x="81" y="36"/>
                  <a:pt x="81" y="36"/>
                  <a:pt x="81" y="36"/>
                </a:cubicBezTo>
                <a:cubicBezTo>
                  <a:pt x="91" y="24"/>
                  <a:pt x="91" y="24"/>
                  <a:pt x="91" y="24"/>
                </a:cubicBezTo>
                <a:cubicBezTo>
                  <a:pt x="75" y="25"/>
                  <a:pt x="75" y="25"/>
                  <a:pt x="75" y="25"/>
                </a:cubicBezTo>
                <a:close/>
                <a:moveTo>
                  <a:pt x="83" y="42"/>
                </a:moveTo>
                <a:cubicBezTo>
                  <a:pt x="83" y="54"/>
                  <a:pt x="83" y="54"/>
                  <a:pt x="83" y="54"/>
                </a:cubicBezTo>
                <a:cubicBezTo>
                  <a:pt x="97" y="48"/>
                  <a:pt x="97" y="48"/>
                  <a:pt x="97" y="48"/>
                </a:cubicBezTo>
                <a:cubicBezTo>
                  <a:pt x="83" y="42"/>
                  <a:pt x="83" y="42"/>
                  <a:pt x="83" y="42"/>
                </a:cubicBezTo>
                <a:close/>
                <a:moveTo>
                  <a:pt x="82" y="60"/>
                </a:moveTo>
                <a:cubicBezTo>
                  <a:pt x="75" y="71"/>
                  <a:pt x="75" y="71"/>
                  <a:pt x="75" y="71"/>
                </a:cubicBezTo>
                <a:cubicBezTo>
                  <a:pt x="91" y="72"/>
                  <a:pt x="91" y="72"/>
                  <a:pt x="91" y="72"/>
                </a:cubicBezTo>
                <a:cubicBezTo>
                  <a:pt x="82" y="60"/>
                  <a:pt x="82" y="60"/>
                  <a:pt x="82" y="60"/>
                </a:cubicBezTo>
                <a:close/>
                <a:moveTo>
                  <a:pt x="72" y="75"/>
                </a:moveTo>
                <a:cubicBezTo>
                  <a:pt x="61" y="81"/>
                  <a:pt x="61" y="81"/>
                  <a:pt x="61" y="81"/>
                </a:cubicBezTo>
                <a:cubicBezTo>
                  <a:pt x="73" y="90"/>
                  <a:pt x="73" y="90"/>
                  <a:pt x="73" y="90"/>
                </a:cubicBezTo>
                <a:cubicBezTo>
                  <a:pt x="72" y="75"/>
                  <a:pt x="72" y="75"/>
                  <a:pt x="72" y="75"/>
                </a:cubicBezTo>
                <a:close/>
                <a:moveTo>
                  <a:pt x="55" y="83"/>
                </a:moveTo>
                <a:cubicBezTo>
                  <a:pt x="43" y="83"/>
                  <a:pt x="43" y="83"/>
                  <a:pt x="43" y="83"/>
                </a:cubicBezTo>
                <a:cubicBezTo>
                  <a:pt x="49" y="97"/>
                  <a:pt x="49" y="97"/>
                  <a:pt x="49" y="97"/>
                </a:cubicBezTo>
                <a:cubicBezTo>
                  <a:pt x="55" y="83"/>
                  <a:pt x="55" y="83"/>
                  <a:pt x="55" y="83"/>
                </a:cubicBezTo>
                <a:close/>
                <a:moveTo>
                  <a:pt x="37" y="81"/>
                </a:moveTo>
                <a:cubicBezTo>
                  <a:pt x="26" y="75"/>
                  <a:pt x="26" y="75"/>
                  <a:pt x="26" y="75"/>
                </a:cubicBezTo>
                <a:cubicBezTo>
                  <a:pt x="25" y="91"/>
                  <a:pt x="25" y="91"/>
                  <a:pt x="25" y="91"/>
                </a:cubicBezTo>
                <a:cubicBezTo>
                  <a:pt x="37" y="81"/>
                  <a:pt x="37" y="81"/>
                  <a:pt x="37" y="81"/>
                </a:cubicBezTo>
                <a:close/>
                <a:moveTo>
                  <a:pt x="22" y="71"/>
                </a:moveTo>
                <a:cubicBezTo>
                  <a:pt x="16" y="60"/>
                  <a:pt x="16" y="60"/>
                  <a:pt x="16" y="60"/>
                </a:cubicBezTo>
                <a:cubicBezTo>
                  <a:pt x="7" y="73"/>
                  <a:pt x="7" y="73"/>
                  <a:pt x="7" y="73"/>
                </a:cubicBezTo>
                <a:cubicBezTo>
                  <a:pt x="22" y="71"/>
                  <a:pt x="22" y="71"/>
                  <a:pt x="22" y="71"/>
                </a:cubicBezTo>
                <a:close/>
                <a:moveTo>
                  <a:pt x="14" y="55"/>
                </a:moveTo>
                <a:cubicBezTo>
                  <a:pt x="14" y="42"/>
                  <a:pt x="14" y="42"/>
                  <a:pt x="14" y="42"/>
                </a:cubicBezTo>
                <a:cubicBezTo>
                  <a:pt x="0" y="49"/>
                  <a:pt x="0" y="49"/>
                  <a:pt x="0" y="49"/>
                </a:cubicBezTo>
                <a:cubicBezTo>
                  <a:pt x="14" y="55"/>
                  <a:pt x="14" y="55"/>
                  <a:pt x="14" y="55"/>
                </a:cubicBezTo>
                <a:close/>
                <a:moveTo>
                  <a:pt x="15" y="37"/>
                </a:moveTo>
                <a:cubicBezTo>
                  <a:pt x="22" y="26"/>
                  <a:pt x="22" y="26"/>
                  <a:pt x="22" y="26"/>
                </a:cubicBezTo>
                <a:cubicBezTo>
                  <a:pt x="6" y="24"/>
                  <a:pt x="6" y="24"/>
                  <a:pt x="6" y="24"/>
                </a:cubicBezTo>
                <a:cubicBezTo>
                  <a:pt x="15" y="37"/>
                  <a:pt x="15" y="37"/>
                  <a:pt x="15" y="37"/>
                </a:cubicBezTo>
                <a:close/>
                <a:moveTo>
                  <a:pt x="26" y="22"/>
                </a:moveTo>
                <a:cubicBezTo>
                  <a:pt x="37" y="16"/>
                  <a:pt x="37" y="16"/>
                  <a:pt x="37" y="16"/>
                </a:cubicBezTo>
                <a:cubicBezTo>
                  <a:pt x="24" y="6"/>
                  <a:pt x="24" y="6"/>
                  <a:pt x="24" y="6"/>
                </a:cubicBezTo>
                <a:lnTo>
                  <a:pt x="26" y="22"/>
                </a:lnTo>
                <a:close/>
              </a:path>
            </a:pathLst>
          </a:custGeom>
          <a:solidFill>
            <a:schemeClr val="bg1"/>
          </a:solidFill>
          <a:ln>
            <a:noFill/>
          </a:ln>
        </p:spPr>
        <p:txBody>
          <a:bodyPr lIns="80296" tIns="40148" rIns="80296" bIns="40148"/>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580" b="0" i="0" u="none" strike="noStrike" kern="1200" cap="none" spc="0" normalizeH="0" baseline="0" noProof="0">
              <a:ln>
                <a:noFill/>
              </a:ln>
              <a:solidFill>
                <a:schemeClr val="bg1"/>
              </a:solidFill>
              <a:effectLst/>
              <a:uLnTx/>
              <a:uFillTx/>
              <a:latin typeface="Arial" panose="020B0604020202020204" pitchFamily="34" charset="0"/>
              <a:ea typeface="Microsoft YaHei" panose="020B0503020204020204" pitchFamily="34" charset="-122"/>
              <a:cs typeface="+mn-cs"/>
              <a:sym typeface="Arial" panose="020B0604020202020204" pitchFamily="34" charset="0"/>
            </a:endParaRPr>
          </a:p>
        </p:txBody>
      </p:sp>
      <p:sp>
        <p:nvSpPr>
          <p:cNvPr id="4" name="椭圆 59"/>
          <p:cNvSpPr/>
          <p:nvPr/>
        </p:nvSpPr>
        <p:spPr>
          <a:xfrm>
            <a:off x="2857500" y="3962400"/>
            <a:ext cx="1725295" cy="1708785"/>
          </a:xfrm>
          <a:prstGeom prst="ellipse">
            <a:avLst/>
          </a:prstGeom>
          <a:solidFill>
            <a:srgbClr val="31A2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Microsoft YaHei" panose="020B0503020204020204" pitchFamily="34" charset="-122"/>
              <a:cs typeface="+mn-cs"/>
              <a:sym typeface="Arial" panose="020B0604020202020204" pitchFamily="34" charset="0"/>
            </a:endParaRPr>
          </a:p>
        </p:txBody>
      </p:sp>
      <p:sp>
        <p:nvSpPr>
          <p:cNvPr id="63" name="AutoShape 84"/>
          <p:cNvSpPr/>
          <p:nvPr/>
        </p:nvSpPr>
        <p:spPr bwMode="auto">
          <a:xfrm>
            <a:off x="3297555" y="4402455"/>
            <a:ext cx="845185" cy="82931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92" y="0"/>
                </a:moveTo>
                <a:cubicBezTo>
                  <a:pt x="12101" y="0"/>
                  <a:pt x="13398" y="296"/>
                  <a:pt x="14685" y="897"/>
                </a:cubicBezTo>
                <a:cubicBezTo>
                  <a:pt x="15972" y="1496"/>
                  <a:pt x="17128" y="2309"/>
                  <a:pt x="18152" y="3337"/>
                </a:cubicBezTo>
                <a:cubicBezTo>
                  <a:pt x="19173" y="4365"/>
                  <a:pt x="20002" y="5565"/>
                  <a:pt x="20642" y="6941"/>
                </a:cubicBezTo>
                <a:cubicBezTo>
                  <a:pt x="21277" y="8313"/>
                  <a:pt x="21599" y="9784"/>
                  <a:pt x="21599" y="11354"/>
                </a:cubicBezTo>
                <a:cubicBezTo>
                  <a:pt x="21599" y="12995"/>
                  <a:pt x="21305" y="14571"/>
                  <a:pt x="20722" y="16085"/>
                </a:cubicBezTo>
                <a:lnTo>
                  <a:pt x="20416" y="16895"/>
                </a:lnTo>
                <a:lnTo>
                  <a:pt x="18455" y="17245"/>
                </a:lnTo>
                <a:cubicBezTo>
                  <a:pt x="18253" y="18183"/>
                  <a:pt x="17836" y="18965"/>
                  <a:pt x="17210" y="19589"/>
                </a:cubicBezTo>
                <a:cubicBezTo>
                  <a:pt x="16584" y="20207"/>
                  <a:pt x="15843" y="20521"/>
                  <a:pt x="14996" y="20521"/>
                </a:cubicBezTo>
                <a:lnTo>
                  <a:pt x="14996" y="21074"/>
                </a:lnTo>
                <a:cubicBezTo>
                  <a:pt x="14996" y="21218"/>
                  <a:pt x="14953" y="21343"/>
                  <a:pt x="14862" y="21447"/>
                </a:cubicBezTo>
                <a:cubicBezTo>
                  <a:pt x="14770" y="21549"/>
                  <a:pt x="14664" y="21599"/>
                  <a:pt x="14534" y="21599"/>
                </a:cubicBezTo>
                <a:lnTo>
                  <a:pt x="13633" y="21599"/>
                </a:lnTo>
                <a:cubicBezTo>
                  <a:pt x="13513" y="21599"/>
                  <a:pt x="13407" y="21549"/>
                  <a:pt x="13322" y="21447"/>
                </a:cubicBezTo>
                <a:cubicBezTo>
                  <a:pt x="13238" y="21343"/>
                  <a:pt x="13193" y="21218"/>
                  <a:pt x="13193" y="21074"/>
                </a:cubicBezTo>
                <a:lnTo>
                  <a:pt x="13193" y="11354"/>
                </a:lnTo>
                <a:cubicBezTo>
                  <a:pt x="13193" y="11210"/>
                  <a:pt x="13238" y="11081"/>
                  <a:pt x="13322" y="10970"/>
                </a:cubicBezTo>
                <a:cubicBezTo>
                  <a:pt x="13407" y="10857"/>
                  <a:pt x="13513" y="10798"/>
                  <a:pt x="13633" y="10798"/>
                </a:cubicBezTo>
                <a:lnTo>
                  <a:pt x="14534" y="10798"/>
                </a:lnTo>
                <a:cubicBezTo>
                  <a:pt x="14654" y="10798"/>
                  <a:pt x="14763" y="10857"/>
                  <a:pt x="14857" y="10970"/>
                </a:cubicBezTo>
                <a:cubicBezTo>
                  <a:pt x="14949" y="11081"/>
                  <a:pt x="14996" y="11210"/>
                  <a:pt x="14996" y="11354"/>
                </a:cubicBezTo>
                <a:lnTo>
                  <a:pt x="14996" y="11880"/>
                </a:lnTo>
                <a:cubicBezTo>
                  <a:pt x="15655" y="11880"/>
                  <a:pt x="16262" y="12077"/>
                  <a:pt x="16810" y="12476"/>
                </a:cubicBezTo>
                <a:cubicBezTo>
                  <a:pt x="17359" y="12874"/>
                  <a:pt x="17787" y="13396"/>
                  <a:pt x="18095" y="14046"/>
                </a:cubicBezTo>
                <a:lnTo>
                  <a:pt x="18533" y="13947"/>
                </a:lnTo>
                <a:cubicBezTo>
                  <a:pt x="18782" y="13136"/>
                  <a:pt x="18900" y="12272"/>
                  <a:pt x="18893" y="11354"/>
                </a:cubicBezTo>
                <a:cubicBezTo>
                  <a:pt x="18893" y="10228"/>
                  <a:pt x="18648" y="9177"/>
                  <a:pt x="18156" y="8194"/>
                </a:cubicBezTo>
                <a:cubicBezTo>
                  <a:pt x="17665" y="7220"/>
                  <a:pt x="17024" y="6362"/>
                  <a:pt x="16238" y="5622"/>
                </a:cubicBezTo>
                <a:cubicBezTo>
                  <a:pt x="15455" y="4882"/>
                  <a:pt x="14584" y="4300"/>
                  <a:pt x="13621" y="3877"/>
                </a:cubicBezTo>
                <a:cubicBezTo>
                  <a:pt x="12659" y="3456"/>
                  <a:pt x="11717" y="3241"/>
                  <a:pt x="10792" y="3241"/>
                </a:cubicBezTo>
                <a:cubicBezTo>
                  <a:pt x="9868" y="3241"/>
                  <a:pt x="8929" y="3456"/>
                  <a:pt x="7971" y="3877"/>
                </a:cubicBezTo>
                <a:cubicBezTo>
                  <a:pt x="7015" y="4300"/>
                  <a:pt x="6140" y="4879"/>
                  <a:pt x="5358" y="5608"/>
                </a:cubicBezTo>
                <a:cubicBezTo>
                  <a:pt x="4572" y="6336"/>
                  <a:pt x="3934" y="7198"/>
                  <a:pt x="3443" y="8183"/>
                </a:cubicBezTo>
                <a:cubicBezTo>
                  <a:pt x="2951" y="9171"/>
                  <a:pt x="2704" y="10219"/>
                  <a:pt x="2704" y="11329"/>
                </a:cubicBezTo>
                <a:cubicBezTo>
                  <a:pt x="2704" y="12267"/>
                  <a:pt x="2824" y="13136"/>
                  <a:pt x="3066" y="13947"/>
                </a:cubicBezTo>
                <a:lnTo>
                  <a:pt x="3504" y="14046"/>
                </a:lnTo>
                <a:cubicBezTo>
                  <a:pt x="3812" y="13396"/>
                  <a:pt x="4240" y="12874"/>
                  <a:pt x="4789" y="12476"/>
                </a:cubicBezTo>
                <a:cubicBezTo>
                  <a:pt x="5337" y="12077"/>
                  <a:pt x="5942" y="11880"/>
                  <a:pt x="6603" y="11880"/>
                </a:cubicBezTo>
                <a:lnTo>
                  <a:pt x="6603" y="11354"/>
                </a:lnTo>
                <a:cubicBezTo>
                  <a:pt x="6603" y="11210"/>
                  <a:pt x="6646" y="11081"/>
                  <a:pt x="6737" y="10970"/>
                </a:cubicBezTo>
                <a:cubicBezTo>
                  <a:pt x="6827" y="10857"/>
                  <a:pt x="6935" y="10798"/>
                  <a:pt x="7065" y="10798"/>
                </a:cubicBezTo>
                <a:lnTo>
                  <a:pt x="7966" y="10798"/>
                </a:lnTo>
                <a:cubicBezTo>
                  <a:pt x="8086" y="10798"/>
                  <a:pt x="8187" y="10857"/>
                  <a:pt x="8270" y="10970"/>
                </a:cubicBezTo>
                <a:cubicBezTo>
                  <a:pt x="8352" y="11081"/>
                  <a:pt x="8392" y="11210"/>
                  <a:pt x="8392" y="11354"/>
                </a:cubicBezTo>
                <a:lnTo>
                  <a:pt x="8392" y="21074"/>
                </a:lnTo>
                <a:cubicBezTo>
                  <a:pt x="8392" y="21218"/>
                  <a:pt x="8352" y="21343"/>
                  <a:pt x="8270" y="21447"/>
                </a:cubicBezTo>
                <a:cubicBezTo>
                  <a:pt x="8187" y="21549"/>
                  <a:pt x="8086" y="21599"/>
                  <a:pt x="7966" y="21599"/>
                </a:cubicBezTo>
                <a:lnTo>
                  <a:pt x="7065" y="21599"/>
                </a:lnTo>
                <a:cubicBezTo>
                  <a:pt x="6945" y="21599"/>
                  <a:pt x="6836" y="21549"/>
                  <a:pt x="6742" y="21447"/>
                </a:cubicBezTo>
                <a:cubicBezTo>
                  <a:pt x="6650" y="21343"/>
                  <a:pt x="6603" y="21218"/>
                  <a:pt x="6603" y="21074"/>
                </a:cubicBezTo>
                <a:lnTo>
                  <a:pt x="6603" y="20521"/>
                </a:lnTo>
                <a:cubicBezTo>
                  <a:pt x="6189" y="20521"/>
                  <a:pt x="5789" y="20436"/>
                  <a:pt x="5403" y="20270"/>
                </a:cubicBezTo>
                <a:cubicBezTo>
                  <a:pt x="5015" y="20103"/>
                  <a:pt x="4671" y="19877"/>
                  <a:pt x="4370" y="19589"/>
                </a:cubicBezTo>
                <a:cubicBezTo>
                  <a:pt x="4073" y="19298"/>
                  <a:pt x="3814" y="18956"/>
                  <a:pt x="3598" y="18558"/>
                </a:cubicBezTo>
                <a:cubicBezTo>
                  <a:pt x="3388" y="18163"/>
                  <a:pt x="3233" y="17725"/>
                  <a:pt x="3144" y="17245"/>
                </a:cubicBezTo>
                <a:lnTo>
                  <a:pt x="1172" y="16895"/>
                </a:lnTo>
                <a:lnTo>
                  <a:pt x="877" y="16085"/>
                </a:lnTo>
                <a:cubicBezTo>
                  <a:pt x="294" y="14571"/>
                  <a:pt x="0" y="12987"/>
                  <a:pt x="0" y="11326"/>
                </a:cubicBezTo>
                <a:cubicBezTo>
                  <a:pt x="0" y="9776"/>
                  <a:pt x="320" y="8310"/>
                  <a:pt x="957" y="6938"/>
                </a:cubicBezTo>
                <a:cubicBezTo>
                  <a:pt x="1595" y="5563"/>
                  <a:pt x="2426" y="4363"/>
                  <a:pt x="3447" y="3335"/>
                </a:cubicBezTo>
                <a:cubicBezTo>
                  <a:pt x="4469" y="2307"/>
                  <a:pt x="5622" y="1493"/>
                  <a:pt x="6909" y="895"/>
                </a:cubicBezTo>
                <a:cubicBezTo>
                  <a:pt x="8192" y="296"/>
                  <a:pt x="9486" y="0"/>
                  <a:pt x="10792" y="0"/>
                </a:cubicBezTo>
              </a:path>
            </a:pathLst>
          </a:custGeom>
          <a:solidFill>
            <a:schemeClr val="bg1"/>
          </a:solidFill>
          <a:ln>
            <a:noFill/>
          </a:ln>
          <a:effectLst/>
        </p:spPr>
        <p:txBody>
          <a:bodyPr lIns="19048" tIns="19048" rIns="19048" bIns="19048" anchor="ctr"/>
          <a:lstStyle/>
          <a:p>
            <a:pPr marL="0" marR="0" lvl="0" indent="0" algn="l" defTabSz="170815" rtl="0" eaLnBrk="1" fontAlgn="auto" latinLnBrk="0" hangingPunct="1">
              <a:lnSpc>
                <a:spcPct val="100000"/>
              </a:lnSpc>
              <a:spcBef>
                <a:spcPts val="0"/>
              </a:spcBef>
              <a:spcAft>
                <a:spcPts val="0"/>
              </a:spcAft>
              <a:buClrTx/>
              <a:buSzTx/>
              <a:buFontTx/>
              <a:buNone/>
              <a:defRPr/>
            </a:pPr>
            <a:endParaRPr kumimoji="0" lang="es-ES" sz="1100" b="0" i="0" u="none" strike="noStrike" kern="1200" cap="none" spc="0" normalizeH="0" baseline="0" noProof="0">
              <a:ln>
                <a:noFill/>
              </a:ln>
              <a:solidFill>
                <a:srgbClr val="44CEB9"/>
              </a:solidFill>
              <a:effectLst>
                <a:outerShdw blurRad="38100" dist="38100" dir="2700000" algn="tl">
                  <a:srgbClr val="000000"/>
                </a:outerShdw>
              </a:effectLst>
              <a:uLnTx/>
              <a:uFillTx/>
              <a:latin typeface="Arial" panose="020B0604020202020204" pitchFamily="34" charset="0"/>
              <a:ea typeface="Microsoft YaHei" panose="020B0503020204020204" pitchFamily="34" charset="-122"/>
              <a:cs typeface="Gill Sans" charset="0"/>
              <a:sym typeface="Arial" panose="020B0604020202020204" pitchFamily="34" charset="0"/>
            </a:endParaRPr>
          </a:p>
        </p:txBody>
      </p:sp>
    </p:spTree>
    <p:extLst>
      <p:ext uri="{BB962C8B-B14F-4D97-AF65-F5344CB8AC3E}">
        <p14:creationId xmlns:p14="http://schemas.microsoft.com/office/powerpoint/2010/main" val="175539452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02945" y="695325"/>
            <a:ext cx="7582535" cy="1256030"/>
          </a:xfrm>
        </p:spPr>
        <p:txBody>
          <a:bodyPr/>
          <a:lstStyle/>
          <a:p>
            <a:r>
              <a:rPr lang="it-IT">
                <a:ln w="10160">
                  <a:solidFill>
                    <a:schemeClr val="accent5"/>
                  </a:solidFill>
                  <a:prstDash val="solid"/>
                </a:ln>
                <a:solidFill>
                  <a:srgbClr val="FFFFFF"/>
                </a:solidFill>
                <a:effectLst>
                  <a:outerShdw blurRad="38100" dist="22860" dir="5400000" algn="tl" rotWithShape="0">
                    <a:srgbClr val="000000">
                      <a:alpha val="30000"/>
                    </a:srgbClr>
                  </a:outerShdw>
                </a:effectLst>
              </a:rPr>
              <a:t>Software Components</a:t>
            </a:r>
          </a:p>
        </p:txBody>
      </p:sp>
      <p:sp>
        <p:nvSpPr>
          <p:cNvPr id="14353" name="矩形 71"/>
          <p:cNvSpPr/>
          <p:nvPr/>
        </p:nvSpPr>
        <p:spPr>
          <a:xfrm>
            <a:off x="6340793" y="2541905"/>
            <a:ext cx="4471987" cy="2898140"/>
          </a:xfrm>
          <a:prstGeom prst="rect">
            <a:avLst/>
          </a:prstGeom>
          <a:noFill/>
          <a:ln w="9525">
            <a:noFill/>
          </a:ln>
        </p:spPr>
        <p:txBody>
          <a:bodyPr wrap="square" lIns="0" tIns="0" rIns="0" bIns="0" anchor="t">
            <a:spAutoFit/>
          </a:bodyPr>
          <a:lstStyle/>
          <a:p>
            <a:pPr defTabSz="1216025">
              <a:lnSpc>
                <a:spcPct val="120000"/>
              </a:lnSpc>
              <a:spcBef>
                <a:spcPct val="20000"/>
              </a:spcBef>
            </a:pPr>
            <a:r>
              <a:rPr lang="it-IT" sz="1600" dirty="0">
                <a:solidFill>
                  <a:schemeClr val="bg1"/>
                </a:solidFill>
                <a:latin typeface="Arial" panose="020B0604020202020204" pitchFamily="34" charset="0"/>
                <a:ea typeface="Microsoft YaHei" panose="020B0503020204020204" pitchFamily="34" charset="-122"/>
                <a:sym typeface="Arial" panose="020B0604020202020204" pitchFamily="34" charset="0"/>
              </a:rPr>
              <a:t>The implementation of the final product will need also several software components going from the OS in which we create our firmware to the cloud platform where we store our measurements:</a:t>
            </a:r>
          </a:p>
          <a:p>
            <a:pPr defTabSz="1216025">
              <a:lnSpc>
                <a:spcPct val="120000"/>
              </a:lnSpc>
              <a:spcBef>
                <a:spcPct val="20000"/>
              </a:spcBef>
            </a:pPr>
            <a:endParaRPr lang="it-IT" sz="16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a:p>
            <a:pPr marL="171450" indent="-171450" defTabSz="1216025">
              <a:lnSpc>
                <a:spcPct val="120000"/>
              </a:lnSpc>
              <a:spcBef>
                <a:spcPct val="20000"/>
              </a:spcBef>
              <a:buFont typeface="Arial" panose="020B0604020202020204" pitchFamily="34" charset="0"/>
              <a:buChar char="•"/>
            </a:pPr>
            <a:r>
              <a:rPr lang="it-IT" sz="16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Riot OS</a:t>
            </a:r>
          </a:p>
          <a:p>
            <a:pPr marL="171450" indent="-171450" defTabSz="1216025">
              <a:lnSpc>
                <a:spcPct val="120000"/>
              </a:lnSpc>
              <a:spcBef>
                <a:spcPct val="20000"/>
              </a:spcBef>
              <a:buFont typeface="Arial" panose="020B0604020202020204" pitchFamily="34" charset="0"/>
              <a:buChar char="•"/>
            </a:pPr>
            <a:r>
              <a:rPr lang="it-IT" sz="16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PAHO Transparent Gateway</a:t>
            </a:r>
          </a:p>
          <a:p>
            <a:pPr marL="171450" indent="-171450" defTabSz="1216025">
              <a:lnSpc>
                <a:spcPct val="120000"/>
              </a:lnSpc>
              <a:spcBef>
                <a:spcPct val="20000"/>
              </a:spcBef>
              <a:buFont typeface="Arial" panose="020B0604020202020204" pitchFamily="34" charset="0"/>
              <a:buChar char="•"/>
            </a:pPr>
            <a:r>
              <a:rPr lang="it-IT" sz="16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Mosquitto RSMB </a:t>
            </a:r>
          </a:p>
          <a:p>
            <a:pPr marL="171450" indent="-171450" defTabSz="1216025">
              <a:lnSpc>
                <a:spcPct val="120000"/>
              </a:lnSpc>
              <a:spcBef>
                <a:spcPct val="20000"/>
              </a:spcBef>
              <a:buFont typeface="Arial" panose="020B0604020202020204" pitchFamily="34" charset="0"/>
              <a:buChar char="•"/>
            </a:pPr>
            <a:r>
              <a:rPr lang="it-IT" sz="1600" b="1" dirty="0">
                <a:solidFill>
                  <a:schemeClr val="bg1"/>
                </a:solidFill>
                <a:latin typeface="Arial" panose="020B0604020202020204" pitchFamily="34" charset="0"/>
                <a:ea typeface="Microsoft YaHei" panose="020B0503020204020204" pitchFamily="34" charset="-122"/>
                <a:sym typeface="Arial" panose="020B0604020202020204" pitchFamily="34" charset="0"/>
              </a:rPr>
              <a:t>Thingsboard</a:t>
            </a:r>
          </a:p>
        </p:txBody>
      </p:sp>
      <p:grpSp>
        <p:nvGrpSpPr>
          <p:cNvPr id="14354" name="组合 19"/>
          <p:cNvGrpSpPr/>
          <p:nvPr/>
        </p:nvGrpSpPr>
        <p:grpSpPr>
          <a:xfrm>
            <a:off x="11249025" y="5886450"/>
            <a:ext cx="955675" cy="1217613"/>
            <a:chOff x="8470421" y="5184967"/>
            <a:chExt cx="517357" cy="659213"/>
          </a:xfrm>
        </p:grpSpPr>
        <p:sp>
          <p:nvSpPr>
            <p:cNvPr id="21" name="矩形 20"/>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2" name="矩形 21"/>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3" name="矩形 22"/>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4358" name="文本框 3"/>
          <p:cNvSpPr txBox="1"/>
          <p:nvPr/>
        </p:nvSpPr>
        <p:spPr>
          <a:xfrm>
            <a:off x="133350" y="155575"/>
            <a:ext cx="3163888" cy="460375"/>
          </a:xfrm>
          <a:prstGeom prst="rect">
            <a:avLst/>
          </a:prstGeom>
          <a:noFill/>
          <a:ln w="9525">
            <a:noFill/>
          </a:ln>
        </p:spPr>
        <p:txBody>
          <a:bodyPr wrap="square" anchor="t">
            <a:spAutoFit/>
          </a:bodyPr>
          <a:lstStyle/>
          <a:p>
            <a:r>
              <a:rPr lang="it-IT" altLang="zh-CN" sz="2400" b="1" dirty="0">
                <a:solidFill>
                  <a:schemeClr val="bg1"/>
                </a:solidFill>
                <a:latin typeface="Microsoft YaHei" panose="020B0503020204020204" pitchFamily="34" charset="-122"/>
                <a:ea typeface="Microsoft YaHei" panose="020B0503020204020204" pitchFamily="34" charset="-122"/>
              </a:rPr>
              <a:t>The Components</a:t>
            </a:r>
          </a:p>
        </p:txBody>
      </p:sp>
      <p:pic>
        <p:nvPicPr>
          <p:cNvPr id="4" name="Content Placeholder 3" descr="logo-large"/>
          <p:cNvPicPr>
            <a:picLocks noGrp="1" noChangeAspect="1"/>
          </p:cNvPicPr>
          <p:nvPr>
            <p:ph idx="1"/>
          </p:nvPr>
        </p:nvPicPr>
        <p:blipFill>
          <a:blip r:embed="rId2"/>
          <a:stretch>
            <a:fillRect/>
          </a:stretch>
        </p:blipFill>
        <p:spPr>
          <a:xfrm>
            <a:off x="133350" y="2160905"/>
            <a:ext cx="5643880" cy="2536190"/>
          </a:xfrm>
          <a:prstGeom prst="rect">
            <a:avLst/>
          </a:prstGeom>
        </p:spPr>
      </p:pic>
    </p:spTree>
    <p:extLst>
      <p:ext uri="{BB962C8B-B14F-4D97-AF65-F5344CB8AC3E}">
        <p14:creationId xmlns:p14="http://schemas.microsoft.com/office/powerpoint/2010/main" val="98293231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89" name="组合 40"/>
          <p:cNvGrpSpPr/>
          <p:nvPr/>
        </p:nvGrpSpPr>
        <p:grpSpPr>
          <a:xfrm>
            <a:off x="10909300" y="5454650"/>
            <a:ext cx="1295400" cy="1649413"/>
            <a:chOff x="8470421" y="5184967"/>
            <a:chExt cx="517357" cy="659213"/>
          </a:xfrm>
        </p:grpSpPr>
        <p:sp>
          <p:nvSpPr>
            <p:cNvPr id="42" name="矩形 41"/>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3" name="矩形 42"/>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4" name="矩形 43"/>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2" name="菱形 11"/>
          <p:cNvSpPr/>
          <p:nvPr/>
        </p:nvSpPr>
        <p:spPr>
          <a:xfrm>
            <a:off x="1487488" y="2686050"/>
            <a:ext cx="1484313" cy="1485900"/>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任意多边形 25"/>
          <p:cNvSpPr/>
          <p:nvPr/>
        </p:nvSpPr>
        <p:spPr>
          <a:xfrm>
            <a:off x="2538413" y="2224088"/>
            <a:ext cx="2000250" cy="2409825"/>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菱形 26"/>
          <p:cNvSpPr/>
          <p:nvPr/>
        </p:nvSpPr>
        <p:spPr>
          <a:xfrm>
            <a:off x="4395788" y="3163888"/>
            <a:ext cx="531813" cy="530225"/>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4" name="直接连接符 3"/>
          <p:cNvCxnSpPr/>
          <p:nvPr/>
        </p:nvCxnSpPr>
        <p:spPr>
          <a:xfrm>
            <a:off x="6091238" y="2432050"/>
            <a:ext cx="43053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249738" y="4570413"/>
            <a:ext cx="4305300" cy="0"/>
          </a:xfrm>
          <a:prstGeom prst="line">
            <a:avLst/>
          </a:prstGeom>
          <a:ln>
            <a:solidFill>
              <a:srgbClr val="31A2D8"/>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2299" name="文本框 18"/>
          <p:cNvSpPr txBox="1"/>
          <p:nvPr/>
        </p:nvSpPr>
        <p:spPr>
          <a:xfrm>
            <a:off x="3181350" y="2705100"/>
            <a:ext cx="849313" cy="1445260"/>
          </a:xfrm>
          <a:prstGeom prst="rect">
            <a:avLst/>
          </a:prstGeom>
          <a:noFill/>
          <a:ln w="9525">
            <a:noFill/>
          </a:ln>
        </p:spPr>
        <p:txBody>
          <a:bodyPr anchor="t">
            <a:spAutoFit/>
          </a:bodyPr>
          <a:lstStyle/>
          <a:p>
            <a:r>
              <a:rPr lang="it-IT" altLang="en-US" sz="8800" b="1" dirty="0">
                <a:solidFill>
                  <a:schemeClr val="bg1"/>
                </a:solidFill>
                <a:latin typeface="Microsoft YaHei" panose="020B0503020204020204" pitchFamily="34" charset="-122"/>
                <a:ea typeface="Microsoft YaHei" panose="020B0503020204020204" pitchFamily="34" charset="-122"/>
              </a:rPr>
              <a:t>3</a:t>
            </a:r>
          </a:p>
        </p:txBody>
      </p:sp>
      <p:sp>
        <p:nvSpPr>
          <p:cNvPr id="12303" name="文本框 14"/>
          <p:cNvSpPr txBox="1"/>
          <p:nvPr/>
        </p:nvSpPr>
        <p:spPr>
          <a:xfrm>
            <a:off x="5100955" y="3086100"/>
            <a:ext cx="5473700" cy="829945"/>
          </a:xfrm>
          <a:prstGeom prst="rect">
            <a:avLst/>
          </a:prstGeom>
          <a:noFill/>
          <a:ln w="9525">
            <a:noFill/>
          </a:ln>
        </p:spPr>
        <p:txBody>
          <a:bodyPr wrap="square" anchor="t">
            <a:spAutoFit/>
          </a:bodyPr>
          <a:lstStyle/>
          <a:p>
            <a:r>
              <a:rPr lang="it-IT" altLang="zh-CN" sz="4800" b="1" dirty="0">
                <a:solidFill>
                  <a:schemeClr val="bg1"/>
                </a:solidFill>
                <a:latin typeface="Microsoft YaHei" panose="020B0503020204020204" pitchFamily="34" charset="-122"/>
                <a:ea typeface="Microsoft YaHei" panose="020B0503020204020204" pitchFamily="34" charset="-122"/>
              </a:rPr>
              <a:t>The Network</a:t>
            </a:r>
          </a:p>
        </p:txBody>
      </p:sp>
    </p:spTree>
    <p:extLst>
      <p:ext uri="{BB962C8B-B14F-4D97-AF65-F5344CB8AC3E}">
        <p14:creationId xmlns:p14="http://schemas.microsoft.com/office/powerpoint/2010/main" val="202642993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90270" y="615950"/>
            <a:ext cx="10515600" cy="1325563"/>
          </a:xfrm>
        </p:spPr>
        <p:txBody>
          <a:bodyPr>
            <a:scene3d>
              <a:camera prst="orthographicFront"/>
              <a:lightRig rig="threePt" dir="t"/>
            </a:scene3d>
          </a:bodyPr>
          <a:lstStyle/>
          <a:p>
            <a:r>
              <a:rPr lang="it-IT" altLang="en-GB">
                <a:ln w="10160">
                  <a:solidFill>
                    <a:schemeClr val="accent5"/>
                  </a:solidFill>
                  <a:prstDash val="solid"/>
                </a:ln>
                <a:solidFill>
                  <a:srgbClr val="FFFFFF"/>
                </a:solidFill>
                <a:effectLst>
                  <a:outerShdw blurRad="38100" dist="22860" dir="5400000" algn="tl" rotWithShape="0">
                    <a:srgbClr val="000000">
                      <a:alpha val="30000"/>
                    </a:srgbClr>
                  </a:outerShdw>
                </a:effectLst>
              </a:rPr>
              <a:t>MQTT-SN</a:t>
            </a:r>
          </a:p>
        </p:txBody>
      </p:sp>
      <p:sp>
        <p:nvSpPr>
          <p:cNvPr id="14353" name="矩形 71"/>
          <p:cNvSpPr/>
          <p:nvPr/>
        </p:nvSpPr>
        <p:spPr>
          <a:xfrm>
            <a:off x="6777038" y="1340485"/>
            <a:ext cx="4471987" cy="4177030"/>
          </a:xfrm>
          <a:prstGeom prst="rect">
            <a:avLst/>
          </a:prstGeom>
          <a:noFill/>
          <a:ln w="9525">
            <a:noFill/>
          </a:ln>
        </p:spPr>
        <p:txBody>
          <a:bodyPr lIns="0" tIns="0" rIns="0" bIns="0" anchor="t">
            <a:spAutoFit/>
          </a:bodyPr>
          <a:lstStyle/>
          <a:p>
            <a:pPr defTabSz="1216025">
              <a:lnSpc>
                <a:spcPct val="120000"/>
              </a:lnSpc>
              <a:spcBef>
                <a:spcPct val="20000"/>
              </a:spcBef>
            </a:pPr>
            <a:r>
              <a:rPr lang="zh-CN" altLang="en-US" sz="1400" dirty="0">
                <a:solidFill>
                  <a:schemeClr val="bg1"/>
                </a:solidFill>
                <a:latin typeface="Arial" panose="020B0604020202020204" pitchFamily="34" charset="0"/>
                <a:ea typeface="Microsoft YaHei" panose="020B0503020204020204" pitchFamily="34" charset="-122"/>
                <a:sym typeface="Arial" panose="020B0604020202020204" pitchFamily="34" charset="0"/>
              </a:rPr>
              <a:t>MQTT protocol is an open and lightweight publish/subscribe protocol designed specifically for machine-to-machine and mobile applications. It is optimized for communications over networks where bandwidth is at a premium or where the network connection could be intermittent. However MQTT requires an underlying network and this is too complex for very simple and low-cost devices such as wireless SAs. </a:t>
            </a:r>
          </a:p>
          <a:p>
            <a:pPr defTabSz="1216025">
              <a:lnSpc>
                <a:spcPct val="120000"/>
              </a:lnSpc>
              <a:spcBef>
                <a:spcPct val="20000"/>
              </a:spcBef>
            </a:pPr>
            <a:r>
              <a:rPr lang="zh-CN" altLang="en-US" sz="1400" dirty="0">
                <a:solidFill>
                  <a:schemeClr val="bg1"/>
                </a:solidFill>
                <a:latin typeface="Arial" panose="020B0604020202020204" pitchFamily="34" charset="0"/>
                <a:ea typeface="Microsoft YaHei" panose="020B0503020204020204" pitchFamily="34" charset="-122"/>
                <a:sym typeface="Arial" panose="020B0604020202020204" pitchFamily="34" charset="0"/>
              </a:rPr>
              <a:t>MQTT-SN can be considered as a version of MQTT which is adapted to the peculiarities of a wireless communication environment. In fact it is designed to be as close as possible to MQTT, but is adapted to the peculiarities of a wireless communication environment such as low bandwidth, high link failures, short message length, etc.</a:t>
            </a:r>
          </a:p>
        </p:txBody>
      </p:sp>
      <p:grpSp>
        <p:nvGrpSpPr>
          <p:cNvPr id="14354" name="组合 19"/>
          <p:cNvGrpSpPr/>
          <p:nvPr/>
        </p:nvGrpSpPr>
        <p:grpSpPr>
          <a:xfrm>
            <a:off x="11249025" y="5886450"/>
            <a:ext cx="955675" cy="1217613"/>
            <a:chOff x="8470421" y="5184967"/>
            <a:chExt cx="517357" cy="659213"/>
          </a:xfrm>
        </p:grpSpPr>
        <p:sp>
          <p:nvSpPr>
            <p:cNvPr id="21" name="矩形 20"/>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2" name="矩形 21"/>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3" name="矩形 22"/>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4358" name="文本框 3"/>
          <p:cNvSpPr txBox="1"/>
          <p:nvPr/>
        </p:nvSpPr>
        <p:spPr>
          <a:xfrm>
            <a:off x="133350" y="155575"/>
            <a:ext cx="3163888" cy="460375"/>
          </a:xfrm>
          <a:prstGeom prst="rect">
            <a:avLst/>
          </a:prstGeom>
          <a:noFill/>
          <a:ln w="9525">
            <a:noFill/>
          </a:ln>
        </p:spPr>
        <p:txBody>
          <a:bodyPr wrap="square" anchor="t">
            <a:spAutoFit/>
          </a:bodyPr>
          <a:lstStyle/>
          <a:p>
            <a:r>
              <a:rPr lang="it-IT" altLang="zh-CN" sz="2400" b="1" dirty="0">
                <a:solidFill>
                  <a:schemeClr val="bg1"/>
                </a:solidFill>
                <a:latin typeface="Microsoft YaHei" panose="020B0503020204020204" pitchFamily="34" charset="-122"/>
                <a:ea typeface="Microsoft YaHei" panose="020B0503020204020204" pitchFamily="34" charset="-122"/>
              </a:rPr>
              <a:t>The Network</a:t>
            </a:r>
          </a:p>
        </p:txBody>
      </p:sp>
      <p:pic>
        <p:nvPicPr>
          <p:cNvPr id="2" name="Content Placeholder 1" descr="0"/>
          <p:cNvPicPr>
            <a:picLocks noGrp="1" noChangeAspect="1"/>
          </p:cNvPicPr>
          <p:nvPr>
            <p:ph idx="1"/>
          </p:nvPr>
        </p:nvPicPr>
        <p:blipFill>
          <a:blip r:embed="rId2"/>
          <a:stretch>
            <a:fillRect/>
          </a:stretch>
        </p:blipFill>
        <p:spPr>
          <a:xfrm>
            <a:off x="890270" y="1805305"/>
            <a:ext cx="5501005" cy="3247390"/>
          </a:xfrm>
          <a:prstGeom prst="rect">
            <a:avLst/>
          </a:prstGeom>
        </p:spPr>
      </p:pic>
    </p:spTree>
    <p:extLst>
      <p:ext uri="{BB962C8B-B14F-4D97-AF65-F5344CB8AC3E}">
        <p14:creationId xmlns:p14="http://schemas.microsoft.com/office/powerpoint/2010/main" val="311193790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89" name="组合 40"/>
          <p:cNvGrpSpPr/>
          <p:nvPr/>
        </p:nvGrpSpPr>
        <p:grpSpPr>
          <a:xfrm>
            <a:off x="10909300" y="5454650"/>
            <a:ext cx="1295400" cy="1649413"/>
            <a:chOff x="8470421" y="5184967"/>
            <a:chExt cx="517357" cy="659213"/>
          </a:xfrm>
        </p:grpSpPr>
        <p:sp>
          <p:nvSpPr>
            <p:cNvPr id="42" name="矩形 41"/>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3" name="矩形 42"/>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4" name="矩形 43"/>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2" name="菱形 11"/>
          <p:cNvSpPr/>
          <p:nvPr/>
        </p:nvSpPr>
        <p:spPr>
          <a:xfrm>
            <a:off x="1487488" y="2686050"/>
            <a:ext cx="1484313" cy="1485900"/>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任意多边形 25"/>
          <p:cNvSpPr/>
          <p:nvPr/>
        </p:nvSpPr>
        <p:spPr>
          <a:xfrm>
            <a:off x="2538413" y="2224088"/>
            <a:ext cx="2000250" cy="2409825"/>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菱形 26"/>
          <p:cNvSpPr/>
          <p:nvPr/>
        </p:nvSpPr>
        <p:spPr>
          <a:xfrm>
            <a:off x="4395788" y="3163888"/>
            <a:ext cx="531813" cy="530225"/>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4" name="直接连接符 3"/>
          <p:cNvCxnSpPr/>
          <p:nvPr/>
        </p:nvCxnSpPr>
        <p:spPr>
          <a:xfrm>
            <a:off x="6091238" y="2432050"/>
            <a:ext cx="43053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249738" y="4570413"/>
            <a:ext cx="4305300" cy="0"/>
          </a:xfrm>
          <a:prstGeom prst="line">
            <a:avLst/>
          </a:prstGeom>
          <a:ln>
            <a:solidFill>
              <a:srgbClr val="31A2D8"/>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2299" name="文本框 18"/>
          <p:cNvSpPr txBox="1"/>
          <p:nvPr/>
        </p:nvSpPr>
        <p:spPr>
          <a:xfrm>
            <a:off x="3181350" y="2705100"/>
            <a:ext cx="849313" cy="1445260"/>
          </a:xfrm>
          <a:prstGeom prst="rect">
            <a:avLst/>
          </a:prstGeom>
          <a:noFill/>
          <a:ln w="9525">
            <a:noFill/>
          </a:ln>
        </p:spPr>
        <p:txBody>
          <a:bodyPr anchor="t">
            <a:spAutoFit/>
          </a:bodyPr>
          <a:lstStyle/>
          <a:p>
            <a:r>
              <a:rPr lang="it-IT" altLang="en-US" sz="8800" b="1" dirty="0">
                <a:solidFill>
                  <a:schemeClr val="bg1"/>
                </a:solidFill>
                <a:latin typeface="Microsoft YaHei" panose="020B0503020204020204" pitchFamily="34" charset="-122"/>
                <a:ea typeface="Microsoft YaHei" panose="020B0503020204020204" pitchFamily="34" charset="-122"/>
              </a:rPr>
              <a:t>4</a:t>
            </a:r>
          </a:p>
        </p:txBody>
      </p:sp>
      <p:sp>
        <p:nvSpPr>
          <p:cNvPr id="12303" name="文本框 14"/>
          <p:cNvSpPr txBox="1"/>
          <p:nvPr/>
        </p:nvSpPr>
        <p:spPr>
          <a:xfrm>
            <a:off x="5100955" y="3086100"/>
            <a:ext cx="5473700" cy="829945"/>
          </a:xfrm>
          <a:prstGeom prst="rect">
            <a:avLst/>
          </a:prstGeom>
          <a:noFill/>
          <a:ln w="9525">
            <a:noFill/>
          </a:ln>
        </p:spPr>
        <p:txBody>
          <a:bodyPr wrap="square" anchor="t">
            <a:spAutoFit/>
          </a:bodyPr>
          <a:lstStyle/>
          <a:p>
            <a:r>
              <a:rPr lang="it-IT" altLang="zh-CN" sz="4800" b="1" dirty="0">
                <a:solidFill>
                  <a:schemeClr val="bg1"/>
                </a:solidFill>
                <a:latin typeface="Microsoft YaHei" panose="020B0503020204020204" pitchFamily="34" charset="-122"/>
                <a:ea typeface="Microsoft YaHei" panose="020B0503020204020204" pitchFamily="34" charset="-122"/>
              </a:rPr>
              <a:t>The Output</a:t>
            </a:r>
          </a:p>
        </p:txBody>
      </p:sp>
    </p:spTree>
    <p:extLst>
      <p:ext uri="{BB962C8B-B14F-4D97-AF65-F5344CB8AC3E}">
        <p14:creationId xmlns:p14="http://schemas.microsoft.com/office/powerpoint/2010/main" val="30789673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90270" y="615950"/>
            <a:ext cx="10515600" cy="1325563"/>
          </a:xfrm>
        </p:spPr>
        <p:txBody>
          <a:bodyPr>
            <a:scene3d>
              <a:camera prst="orthographicFront"/>
              <a:lightRig rig="threePt" dir="t"/>
            </a:scene3d>
          </a:bodyPr>
          <a:lstStyle/>
          <a:p>
            <a:r>
              <a:rPr lang="it-IT" altLang="en-GB">
                <a:ln w="10160">
                  <a:solidFill>
                    <a:schemeClr val="accent5"/>
                  </a:solidFill>
                  <a:prstDash val="solid"/>
                </a:ln>
                <a:solidFill>
                  <a:srgbClr val="FFFFFF"/>
                </a:solidFill>
                <a:effectLst>
                  <a:outerShdw blurRad="38100" dist="22860" dir="5400000" algn="tl" rotWithShape="0">
                    <a:srgbClr val="000000">
                      <a:alpha val="30000"/>
                    </a:srgbClr>
                  </a:outerShdw>
                </a:effectLst>
              </a:rPr>
              <a:t>For the visitors</a:t>
            </a:r>
          </a:p>
        </p:txBody>
      </p:sp>
      <p:sp>
        <p:nvSpPr>
          <p:cNvPr id="14353" name="矩形 71"/>
          <p:cNvSpPr/>
          <p:nvPr/>
        </p:nvSpPr>
        <p:spPr>
          <a:xfrm>
            <a:off x="6933883" y="2538095"/>
            <a:ext cx="4471987" cy="2712085"/>
          </a:xfrm>
          <a:prstGeom prst="rect">
            <a:avLst/>
          </a:prstGeom>
          <a:noFill/>
          <a:ln w="9525">
            <a:noFill/>
          </a:ln>
        </p:spPr>
        <p:txBody>
          <a:bodyPr lIns="0" tIns="0" rIns="0" bIns="0" anchor="t">
            <a:spAutoFit/>
          </a:bodyPr>
          <a:lstStyle/>
          <a:p>
            <a:pPr defTabSz="1216025">
              <a:lnSpc>
                <a:spcPct val="120000"/>
              </a:lnSpc>
              <a:spcBef>
                <a:spcPct val="20000"/>
              </a:spcBef>
            </a:pPr>
            <a:r>
              <a:rPr lang="it-IT" altLang="zh-CN"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Our product offers two different type of outputs; one aimed to the museum visitors and one for the museum curator.</a:t>
            </a:r>
          </a:p>
          <a:p>
            <a:pPr defTabSz="1216025">
              <a:lnSpc>
                <a:spcPct val="120000"/>
              </a:lnSpc>
              <a:spcBef>
                <a:spcPct val="20000"/>
              </a:spcBef>
            </a:pPr>
            <a:r>
              <a:rPr lang="it-IT" altLang="zh-CN" sz="1800" dirty="0">
                <a:solidFill>
                  <a:schemeClr val="bg1"/>
                </a:solidFill>
                <a:latin typeface="Arial" panose="020B0604020202020204" pitchFamily="34" charset="0"/>
                <a:ea typeface="Microsoft YaHei" panose="020B0503020204020204" pitchFamily="34" charset="-122"/>
                <a:sym typeface="Arial" panose="020B0604020202020204" pitchFamily="34" charset="0"/>
              </a:rPr>
              <a:t>For the visitors in fact on activation a guided tour made by light that sequentally light up all the statues in the room and audio output to give visitors additional informations on the art pieces.</a:t>
            </a:r>
            <a:endParaRPr lang="zh-CN" altLang="en-US" sz="1800" dirty="0">
              <a:solidFill>
                <a:schemeClr val="bg1"/>
              </a:solidFill>
              <a:latin typeface="Arial" panose="020B0604020202020204" pitchFamily="34" charset="0"/>
              <a:ea typeface="Microsoft YaHei" panose="020B0503020204020204" pitchFamily="34" charset="-122"/>
              <a:sym typeface="Arial" panose="020B0604020202020204" pitchFamily="34" charset="0"/>
            </a:endParaRPr>
          </a:p>
        </p:txBody>
      </p:sp>
      <p:grpSp>
        <p:nvGrpSpPr>
          <p:cNvPr id="14354" name="组合 19"/>
          <p:cNvGrpSpPr/>
          <p:nvPr/>
        </p:nvGrpSpPr>
        <p:grpSpPr>
          <a:xfrm>
            <a:off x="11249025" y="5886450"/>
            <a:ext cx="955675" cy="1217613"/>
            <a:chOff x="8470421" y="5184967"/>
            <a:chExt cx="517357" cy="659213"/>
          </a:xfrm>
        </p:grpSpPr>
        <p:sp>
          <p:nvSpPr>
            <p:cNvPr id="21" name="矩形 20"/>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2" name="矩形 21"/>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3" name="矩形 22"/>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4358" name="文本框 3"/>
          <p:cNvSpPr txBox="1"/>
          <p:nvPr/>
        </p:nvSpPr>
        <p:spPr>
          <a:xfrm>
            <a:off x="133350" y="155575"/>
            <a:ext cx="3163888" cy="460375"/>
          </a:xfrm>
          <a:prstGeom prst="rect">
            <a:avLst/>
          </a:prstGeom>
          <a:noFill/>
          <a:ln w="9525">
            <a:noFill/>
          </a:ln>
        </p:spPr>
        <p:txBody>
          <a:bodyPr wrap="square" anchor="t">
            <a:spAutoFit/>
          </a:bodyPr>
          <a:lstStyle/>
          <a:p>
            <a:r>
              <a:rPr lang="it-IT" altLang="zh-CN" sz="2400" b="1" dirty="0">
                <a:solidFill>
                  <a:schemeClr val="bg1"/>
                </a:solidFill>
                <a:latin typeface="Microsoft YaHei" panose="020B0503020204020204" pitchFamily="34" charset="-122"/>
                <a:ea typeface="Microsoft YaHei" panose="020B0503020204020204" pitchFamily="34" charset="-122"/>
              </a:rPr>
              <a:t>The Output</a:t>
            </a:r>
          </a:p>
        </p:txBody>
      </p:sp>
      <p:pic>
        <p:nvPicPr>
          <p:cNvPr id="5" name="Content Placeholder 4" descr="Capture4"/>
          <p:cNvPicPr>
            <a:picLocks noGrp="1" noChangeAspect="1"/>
          </p:cNvPicPr>
          <p:nvPr>
            <p:ph idx="1"/>
          </p:nvPr>
        </p:nvPicPr>
        <p:blipFill>
          <a:blip r:embed="rId2"/>
          <a:stretch>
            <a:fillRect/>
          </a:stretch>
        </p:blipFill>
        <p:spPr>
          <a:xfrm>
            <a:off x="1281430" y="2538095"/>
            <a:ext cx="4384040" cy="2711450"/>
          </a:xfrm>
          <a:prstGeom prst="rect">
            <a:avLst/>
          </a:prstGeom>
        </p:spPr>
      </p:pic>
    </p:spTree>
    <p:extLst>
      <p:ext uri="{BB962C8B-B14F-4D97-AF65-F5344CB8AC3E}">
        <p14:creationId xmlns:p14="http://schemas.microsoft.com/office/powerpoint/2010/main" val="287600504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45" name="组合 40"/>
          <p:cNvGrpSpPr/>
          <p:nvPr/>
        </p:nvGrpSpPr>
        <p:grpSpPr>
          <a:xfrm>
            <a:off x="10909300" y="5454650"/>
            <a:ext cx="1295400" cy="1649413"/>
            <a:chOff x="8470421" y="5184967"/>
            <a:chExt cx="517357" cy="659213"/>
          </a:xfrm>
        </p:grpSpPr>
        <p:sp>
          <p:nvSpPr>
            <p:cNvPr id="42" name="矩形 41"/>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3" name="矩形 42"/>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4" name="矩形 43"/>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2" name="菱形 11"/>
          <p:cNvSpPr/>
          <p:nvPr/>
        </p:nvSpPr>
        <p:spPr>
          <a:xfrm>
            <a:off x="1487488" y="2686050"/>
            <a:ext cx="1484313" cy="1485900"/>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任意多边形 25"/>
          <p:cNvSpPr/>
          <p:nvPr/>
        </p:nvSpPr>
        <p:spPr>
          <a:xfrm>
            <a:off x="2538413" y="2224088"/>
            <a:ext cx="2000250" cy="2409825"/>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菱形 26"/>
          <p:cNvSpPr/>
          <p:nvPr/>
        </p:nvSpPr>
        <p:spPr>
          <a:xfrm>
            <a:off x="4395788" y="3163888"/>
            <a:ext cx="531813" cy="530225"/>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152" name="文本框 14"/>
          <p:cNvSpPr txBox="1"/>
          <p:nvPr/>
        </p:nvSpPr>
        <p:spPr>
          <a:xfrm>
            <a:off x="5341938" y="2921953"/>
            <a:ext cx="6013450" cy="1014730"/>
          </a:xfrm>
          <a:prstGeom prst="rect">
            <a:avLst/>
          </a:prstGeom>
          <a:noFill/>
          <a:ln w="9525">
            <a:noFill/>
          </a:ln>
        </p:spPr>
        <p:txBody>
          <a:bodyPr wrap="square" anchor="t">
            <a:spAutoFit/>
          </a:bodyPr>
          <a:lstStyle/>
          <a:p>
            <a:r>
              <a:rPr lang="it-IT" altLang="zh-CN" sz="6000" b="1" dirty="0" err="1">
                <a:solidFill>
                  <a:schemeClr val="bg1"/>
                </a:solidFill>
                <a:latin typeface="Microsoft YaHei" panose="020B0503020204020204" pitchFamily="34" charset="-122"/>
                <a:ea typeface="Microsoft YaHei" panose="020B0503020204020204" pitchFamily="34" charset="-122"/>
              </a:rPr>
              <a:t>Personas</a:t>
            </a:r>
            <a:endParaRPr lang="it-IT" altLang="zh-CN" sz="6000" b="1" dirty="0">
              <a:solidFill>
                <a:schemeClr val="bg1"/>
              </a:solidFill>
              <a:latin typeface="Microsoft YaHei" panose="020B0503020204020204" pitchFamily="34" charset="-122"/>
              <a:ea typeface="Microsoft YaHei" panose="020B0503020204020204" pitchFamily="34" charset="-122"/>
            </a:endParaRPr>
          </a:p>
        </p:txBody>
      </p:sp>
      <p:cxnSp>
        <p:nvCxnSpPr>
          <p:cNvPr id="4" name="直接连接符 3"/>
          <p:cNvCxnSpPr/>
          <p:nvPr/>
        </p:nvCxnSpPr>
        <p:spPr>
          <a:xfrm>
            <a:off x="6091238" y="2432050"/>
            <a:ext cx="43053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249738" y="4570413"/>
            <a:ext cx="4305300" cy="0"/>
          </a:xfrm>
          <a:prstGeom prst="line">
            <a:avLst/>
          </a:prstGeom>
          <a:ln>
            <a:solidFill>
              <a:srgbClr val="31A2D8"/>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6156" name="文本框 18"/>
          <p:cNvSpPr txBox="1"/>
          <p:nvPr/>
        </p:nvSpPr>
        <p:spPr>
          <a:xfrm>
            <a:off x="3181350" y="2705100"/>
            <a:ext cx="849313" cy="1447800"/>
          </a:xfrm>
          <a:prstGeom prst="rect">
            <a:avLst/>
          </a:prstGeom>
          <a:noFill/>
          <a:ln w="9525">
            <a:noFill/>
          </a:ln>
        </p:spPr>
        <p:txBody>
          <a:bodyPr anchor="t">
            <a:spAutoFit/>
          </a:bodyPr>
          <a:lstStyle/>
          <a:p>
            <a:r>
              <a:rPr lang="en-US" altLang="zh-CN" sz="8800" b="1" dirty="0">
                <a:solidFill>
                  <a:schemeClr val="bg1"/>
                </a:solidFill>
                <a:latin typeface="Microsoft YaHei" panose="020B0503020204020204" pitchFamily="34" charset="-122"/>
                <a:ea typeface="Microsoft YaHei" panose="020B0503020204020204" pitchFamily="34" charset="-122"/>
              </a:rPr>
              <a:t>1</a:t>
            </a:r>
          </a:p>
        </p:txBody>
      </p:sp>
    </p:spTree>
    <p:extLst>
      <p:ext uri="{BB962C8B-B14F-4D97-AF65-F5344CB8AC3E}">
        <p14:creationId xmlns:p14="http://schemas.microsoft.com/office/powerpoint/2010/main" val="272762130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90270" y="615950"/>
            <a:ext cx="10515600" cy="1325563"/>
          </a:xfrm>
        </p:spPr>
        <p:txBody>
          <a:bodyPr>
            <a:scene3d>
              <a:camera prst="orthographicFront"/>
              <a:lightRig rig="threePt" dir="t"/>
            </a:scene3d>
          </a:bodyPr>
          <a:lstStyle/>
          <a:p>
            <a:r>
              <a:rPr lang="it-IT" altLang="en-GB">
                <a:ln w="10160">
                  <a:solidFill>
                    <a:schemeClr val="accent5"/>
                  </a:solidFill>
                  <a:prstDash val="solid"/>
                </a:ln>
                <a:solidFill>
                  <a:srgbClr val="FFFFFF"/>
                </a:solidFill>
                <a:effectLst>
                  <a:outerShdw blurRad="38100" dist="22860" dir="5400000" algn="tl" rotWithShape="0">
                    <a:srgbClr val="000000">
                      <a:alpha val="30000"/>
                    </a:srgbClr>
                  </a:outerShdw>
                </a:effectLst>
              </a:rPr>
              <a:t>For the curator</a:t>
            </a:r>
          </a:p>
        </p:txBody>
      </p:sp>
      <p:sp>
        <p:nvSpPr>
          <p:cNvPr id="14353" name="矩形 71"/>
          <p:cNvSpPr/>
          <p:nvPr/>
        </p:nvSpPr>
        <p:spPr>
          <a:xfrm>
            <a:off x="6779895" y="2417445"/>
            <a:ext cx="4798695" cy="2277110"/>
          </a:xfrm>
          <a:prstGeom prst="rect">
            <a:avLst/>
          </a:prstGeom>
          <a:noFill/>
          <a:ln w="9525">
            <a:noFill/>
          </a:ln>
        </p:spPr>
        <p:txBody>
          <a:bodyPr wrap="square" lIns="0" tIns="0" rIns="0" bIns="0" anchor="t">
            <a:spAutoFit/>
          </a:bodyPr>
          <a:lstStyle/>
          <a:p>
            <a:pPr defTabSz="1216025">
              <a:lnSpc>
                <a:spcPct val="120000"/>
              </a:lnSpc>
              <a:spcBef>
                <a:spcPct val="20000"/>
              </a:spcBef>
            </a:pPr>
            <a:r>
              <a:rPr lang="it-IT" altLang="zh-CN" sz="2000" dirty="0">
                <a:solidFill>
                  <a:schemeClr val="bg1"/>
                </a:solidFill>
                <a:latin typeface="Arial" panose="020B0604020202020204" pitchFamily="34" charset="0"/>
                <a:ea typeface="Microsoft YaHei" panose="020B0503020204020204" pitchFamily="34" charset="-122"/>
                <a:sym typeface="Arial" panose="020B0604020202020204" pitchFamily="34" charset="0"/>
              </a:rPr>
              <a:t>For the curator we will create a popularity table in a web page from the values given by the proximity sensor depending on some parameters.</a:t>
            </a:r>
          </a:p>
          <a:p>
            <a:pPr defTabSz="1216025">
              <a:lnSpc>
                <a:spcPct val="120000"/>
              </a:lnSpc>
              <a:spcBef>
                <a:spcPct val="20000"/>
              </a:spcBef>
            </a:pPr>
            <a:r>
              <a:rPr lang="it-IT" altLang="zh-CN" sz="2000" dirty="0">
                <a:solidFill>
                  <a:schemeClr val="bg1"/>
                </a:solidFill>
                <a:latin typeface="Arial" panose="020B0604020202020204" pitchFamily="34" charset="0"/>
                <a:ea typeface="Microsoft YaHei" panose="020B0503020204020204" pitchFamily="34" charset="-122"/>
                <a:sym typeface="Arial" panose="020B0604020202020204" pitchFamily="34" charset="0"/>
              </a:rPr>
              <a:t>This will help the curator understand how to better advertise or place a certain cast.</a:t>
            </a:r>
          </a:p>
        </p:txBody>
      </p:sp>
      <p:grpSp>
        <p:nvGrpSpPr>
          <p:cNvPr id="14354" name="组合 19"/>
          <p:cNvGrpSpPr/>
          <p:nvPr/>
        </p:nvGrpSpPr>
        <p:grpSpPr>
          <a:xfrm>
            <a:off x="11249025" y="5886450"/>
            <a:ext cx="955675" cy="1217613"/>
            <a:chOff x="8470421" y="5184967"/>
            <a:chExt cx="517357" cy="659213"/>
          </a:xfrm>
        </p:grpSpPr>
        <p:sp>
          <p:nvSpPr>
            <p:cNvPr id="21" name="矩形 20"/>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2" name="矩形 21"/>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3" name="矩形 22"/>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4358" name="文本框 3"/>
          <p:cNvSpPr txBox="1"/>
          <p:nvPr/>
        </p:nvSpPr>
        <p:spPr>
          <a:xfrm>
            <a:off x="133350" y="155575"/>
            <a:ext cx="3163888" cy="460375"/>
          </a:xfrm>
          <a:prstGeom prst="rect">
            <a:avLst/>
          </a:prstGeom>
          <a:noFill/>
          <a:ln w="9525">
            <a:noFill/>
          </a:ln>
        </p:spPr>
        <p:txBody>
          <a:bodyPr wrap="square" anchor="t">
            <a:spAutoFit/>
          </a:bodyPr>
          <a:lstStyle/>
          <a:p>
            <a:r>
              <a:rPr lang="it-IT" altLang="zh-CN" sz="2400" b="1" dirty="0">
                <a:solidFill>
                  <a:schemeClr val="bg1"/>
                </a:solidFill>
                <a:latin typeface="Microsoft YaHei" panose="020B0503020204020204" pitchFamily="34" charset="-122"/>
                <a:ea typeface="Microsoft YaHei" panose="020B0503020204020204" pitchFamily="34" charset="-122"/>
              </a:rPr>
              <a:t>The Output</a:t>
            </a:r>
          </a:p>
        </p:txBody>
      </p:sp>
      <p:sp>
        <p:nvSpPr>
          <p:cNvPr id="2" name="Content Placeholder 1"/>
          <p:cNvSpPr>
            <a:spLocks noGrp="1"/>
          </p:cNvSpPr>
          <p:nvPr>
            <p:ph idx="1"/>
          </p:nvPr>
        </p:nvSpPr>
        <p:spPr>
          <a:xfrm>
            <a:off x="838200" y="1825625"/>
            <a:ext cx="5554980" cy="4351655"/>
          </a:xfrm>
        </p:spPr>
        <p:txBody>
          <a:bodyPr/>
          <a:lstStyle/>
          <a:p>
            <a:endParaRPr lang="en-GB" altLang="en-US"/>
          </a:p>
        </p:txBody>
      </p:sp>
      <p:sp>
        <p:nvSpPr>
          <p:cNvPr id="8" name="AutoShape 21"/>
          <p:cNvSpPr/>
          <p:nvPr/>
        </p:nvSpPr>
        <p:spPr bwMode="auto">
          <a:xfrm>
            <a:off x="838200" y="1868488"/>
            <a:ext cx="4894263" cy="3375025"/>
          </a:xfrm>
          <a:custGeom>
            <a:avLst/>
            <a:gdLst>
              <a:gd name="T0" fmla="*/ 1839912 w 21600"/>
              <a:gd name="T1" fmla="*/ 1268414 h 21600"/>
              <a:gd name="T2" fmla="*/ 1839912 w 21600"/>
              <a:gd name="T3" fmla="*/ 1268414 h 21600"/>
              <a:gd name="T4" fmla="*/ 1839912 w 21600"/>
              <a:gd name="T5" fmla="*/ 1268414 h 21600"/>
              <a:gd name="T6" fmla="*/ 1839912 w 21600"/>
              <a:gd name="T7" fmla="*/ 126841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0944" y="0"/>
                </a:moveTo>
                <a:cubicBezTo>
                  <a:pt x="655" y="0"/>
                  <a:pt x="655" y="0"/>
                  <a:pt x="655" y="0"/>
                </a:cubicBezTo>
                <a:cubicBezTo>
                  <a:pt x="293" y="0"/>
                  <a:pt x="0" y="425"/>
                  <a:pt x="0" y="951"/>
                </a:cubicBezTo>
                <a:cubicBezTo>
                  <a:pt x="0" y="20659"/>
                  <a:pt x="0" y="20659"/>
                  <a:pt x="0" y="20659"/>
                </a:cubicBezTo>
                <a:cubicBezTo>
                  <a:pt x="0" y="21185"/>
                  <a:pt x="293" y="21599"/>
                  <a:pt x="655" y="21599"/>
                </a:cubicBezTo>
                <a:cubicBezTo>
                  <a:pt x="20944" y="21599"/>
                  <a:pt x="20944" y="21599"/>
                  <a:pt x="20944" y="21599"/>
                </a:cubicBezTo>
                <a:cubicBezTo>
                  <a:pt x="21306" y="21599"/>
                  <a:pt x="21600" y="21185"/>
                  <a:pt x="21600" y="20659"/>
                </a:cubicBezTo>
                <a:cubicBezTo>
                  <a:pt x="21600" y="951"/>
                  <a:pt x="21600" y="951"/>
                  <a:pt x="21600" y="951"/>
                </a:cubicBezTo>
                <a:cubicBezTo>
                  <a:pt x="21600" y="425"/>
                  <a:pt x="21306" y="0"/>
                  <a:pt x="20944" y="0"/>
                </a:cubicBezTo>
                <a:close/>
                <a:moveTo>
                  <a:pt x="20851" y="17727"/>
                </a:moveTo>
                <a:cubicBezTo>
                  <a:pt x="763" y="17727"/>
                  <a:pt x="763" y="17727"/>
                  <a:pt x="763" y="17727"/>
                </a:cubicBezTo>
                <a:cubicBezTo>
                  <a:pt x="763" y="1085"/>
                  <a:pt x="763" y="1085"/>
                  <a:pt x="763" y="1085"/>
                </a:cubicBezTo>
                <a:cubicBezTo>
                  <a:pt x="20851" y="1085"/>
                  <a:pt x="20851" y="1085"/>
                  <a:pt x="20851" y="1085"/>
                </a:cubicBezTo>
                <a:lnTo>
                  <a:pt x="20851" y="17727"/>
                </a:lnTo>
                <a:close/>
              </a:path>
            </a:pathLst>
          </a:custGeom>
          <a:solidFill>
            <a:srgbClr val="000000"/>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9" name="AutoShape 22"/>
          <p:cNvSpPr/>
          <p:nvPr/>
        </p:nvSpPr>
        <p:spPr bwMode="auto">
          <a:xfrm>
            <a:off x="838200" y="4802188"/>
            <a:ext cx="4894263" cy="447675"/>
          </a:xfrm>
          <a:custGeom>
            <a:avLst/>
            <a:gdLst>
              <a:gd name="T0" fmla="*/ 1839912 w 21600"/>
              <a:gd name="T1" fmla="*/ 168276 h 21600"/>
              <a:gd name="T2" fmla="*/ 1839912 w 21600"/>
              <a:gd name="T3" fmla="*/ 168276 h 21600"/>
              <a:gd name="T4" fmla="*/ 1839912 w 21600"/>
              <a:gd name="T5" fmla="*/ 168276 h 21600"/>
              <a:gd name="T6" fmla="*/ 1839912 w 21600"/>
              <a:gd name="T7" fmla="*/ 16827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cubicBezTo>
                  <a:pt x="0" y="14512"/>
                  <a:pt x="0" y="14512"/>
                  <a:pt x="0" y="14512"/>
                </a:cubicBezTo>
                <a:cubicBezTo>
                  <a:pt x="0" y="18478"/>
                  <a:pt x="293" y="21600"/>
                  <a:pt x="655" y="21600"/>
                </a:cubicBezTo>
                <a:cubicBezTo>
                  <a:pt x="20944" y="21600"/>
                  <a:pt x="20944" y="21600"/>
                  <a:pt x="20944" y="21600"/>
                </a:cubicBezTo>
                <a:cubicBezTo>
                  <a:pt x="21306" y="21600"/>
                  <a:pt x="21600" y="18478"/>
                  <a:pt x="21600" y="14512"/>
                </a:cubicBezTo>
                <a:cubicBezTo>
                  <a:pt x="21600" y="0"/>
                  <a:pt x="21600" y="0"/>
                  <a:pt x="21600" y="0"/>
                </a:cubicBezTo>
                <a:lnTo>
                  <a:pt x="0" y="0"/>
                </a:lnTo>
                <a:close/>
              </a:path>
            </a:pathLst>
          </a:custGeom>
          <a:solidFill>
            <a:srgbClr val="777777"/>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1" name="AutoShape 24"/>
          <p:cNvSpPr/>
          <p:nvPr/>
        </p:nvSpPr>
        <p:spPr bwMode="auto">
          <a:xfrm>
            <a:off x="2498725" y="5613400"/>
            <a:ext cx="1579563" cy="185738"/>
          </a:xfrm>
          <a:custGeom>
            <a:avLst/>
            <a:gdLst>
              <a:gd name="T0" fmla="*/ 593726 w 21600"/>
              <a:gd name="T1" fmla="*/ 69851 h 21600"/>
              <a:gd name="T2" fmla="*/ 593726 w 21600"/>
              <a:gd name="T3" fmla="*/ 69851 h 21600"/>
              <a:gd name="T4" fmla="*/ 593726 w 21600"/>
              <a:gd name="T5" fmla="*/ 69851 h 21600"/>
              <a:gd name="T6" fmla="*/ 593726 w 21600"/>
              <a:gd name="T7" fmla="*/ 6985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599" y="21599"/>
                </a:moveTo>
                <a:lnTo>
                  <a:pt x="0" y="21599"/>
                </a:lnTo>
                <a:lnTo>
                  <a:pt x="2858" y="0"/>
                </a:lnTo>
                <a:lnTo>
                  <a:pt x="18683" y="0"/>
                </a:lnTo>
                <a:lnTo>
                  <a:pt x="21599" y="21599"/>
                </a:lnTo>
                <a:close/>
              </a:path>
            </a:pathLst>
          </a:custGeom>
          <a:solidFill>
            <a:srgbClr val="AAAAAA"/>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2" name="AutoShape 25"/>
          <p:cNvSpPr/>
          <p:nvPr/>
        </p:nvSpPr>
        <p:spPr bwMode="auto">
          <a:xfrm>
            <a:off x="2706688" y="5249863"/>
            <a:ext cx="1157288" cy="363538"/>
          </a:xfrm>
          <a:custGeom>
            <a:avLst/>
            <a:gdLst>
              <a:gd name="T0" fmla="*/ 434975 w 21600"/>
              <a:gd name="T1" fmla="*/ 136526 h 21600"/>
              <a:gd name="T2" fmla="*/ 434975 w 21600"/>
              <a:gd name="T3" fmla="*/ 136526 h 21600"/>
              <a:gd name="T4" fmla="*/ 434975 w 21600"/>
              <a:gd name="T5" fmla="*/ 136526 h 21600"/>
              <a:gd name="T6" fmla="*/ 434975 w 21600"/>
              <a:gd name="T7" fmla="*/ 13652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600" y="21599"/>
                </a:moveTo>
                <a:lnTo>
                  <a:pt x="0" y="21599"/>
                </a:lnTo>
                <a:lnTo>
                  <a:pt x="867" y="0"/>
                </a:lnTo>
                <a:lnTo>
                  <a:pt x="20811" y="0"/>
                </a:lnTo>
                <a:lnTo>
                  <a:pt x="21600" y="21599"/>
                </a:lnTo>
                <a:close/>
              </a:path>
            </a:pathLst>
          </a:custGeom>
          <a:solidFill>
            <a:srgbClr val="888888"/>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3" name="AutoShape 26"/>
          <p:cNvSpPr/>
          <p:nvPr/>
        </p:nvSpPr>
        <p:spPr bwMode="auto">
          <a:xfrm>
            <a:off x="3179763" y="4924425"/>
            <a:ext cx="223838" cy="223838"/>
          </a:xfrm>
          <a:custGeom>
            <a:avLst/>
            <a:gdLst>
              <a:gd name="T0" fmla="*/ 84133 w 19679"/>
              <a:gd name="T1" fmla="*/ 92352 h 19679"/>
              <a:gd name="T2" fmla="*/ 84133 w 19679"/>
              <a:gd name="T3" fmla="*/ 92352 h 19679"/>
              <a:gd name="T4" fmla="*/ 84133 w 19679"/>
              <a:gd name="T5" fmla="*/ 92352 h 19679"/>
              <a:gd name="T6" fmla="*/ 84133 w 19679"/>
              <a:gd name="T7" fmla="*/ 92352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666666"/>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pic>
        <p:nvPicPr>
          <p:cNvPr id="4" name="Content Placeholder 1" descr="photo5846140902010106966"/>
          <p:cNvPicPr>
            <a:picLocks noChangeAspect="1"/>
          </p:cNvPicPr>
          <p:nvPr/>
        </p:nvPicPr>
        <p:blipFill>
          <a:blip r:embed="rId3"/>
          <a:srcRect l="17052" r="11153"/>
          <a:stretch>
            <a:fillRect/>
          </a:stretch>
        </p:blipFill>
        <p:spPr>
          <a:xfrm>
            <a:off x="1023620" y="2027555"/>
            <a:ext cx="4520565" cy="2585720"/>
          </a:xfrm>
          <a:prstGeom prst="rect">
            <a:avLst/>
          </a:prstGeom>
          <a:noFill/>
          <a:ln w="9525">
            <a:noFill/>
          </a:ln>
        </p:spPr>
      </p:pic>
    </p:spTree>
    <p:extLst>
      <p:ext uri="{BB962C8B-B14F-4D97-AF65-F5344CB8AC3E}">
        <p14:creationId xmlns:p14="http://schemas.microsoft.com/office/powerpoint/2010/main" val="124044054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242B3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30722" name="组合 40"/>
          <p:cNvGrpSpPr/>
          <p:nvPr/>
        </p:nvGrpSpPr>
        <p:grpSpPr>
          <a:xfrm>
            <a:off x="10909300" y="5454650"/>
            <a:ext cx="1295400" cy="1649413"/>
            <a:chOff x="8470421" y="5184967"/>
            <a:chExt cx="517357" cy="659213"/>
          </a:xfrm>
        </p:grpSpPr>
        <p:sp>
          <p:nvSpPr>
            <p:cNvPr id="42" name="矩形 41"/>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3" name="矩形 42"/>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4" name="矩形 43"/>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2" name="菱形 11"/>
          <p:cNvSpPr/>
          <p:nvPr/>
        </p:nvSpPr>
        <p:spPr>
          <a:xfrm>
            <a:off x="1512888" y="2686050"/>
            <a:ext cx="1484313" cy="1485900"/>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任意多边形 25"/>
          <p:cNvSpPr/>
          <p:nvPr/>
        </p:nvSpPr>
        <p:spPr>
          <a:xfrm>
            <a:off x="2563813" y="2224088"/>
            <a:ext cx="2000250" cy="2409825"/>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菱形 26"/>
          <p:cNvSpPr/>
          <p:nvPr/>
        </p:nvSpPr>
        <p:spPr>
          <a:xfrm>
            <a:off x="4421188" y="3163888"/>
            <a:ext cx="531813" cy="530225"/>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0730" name="文本框 14"/>
          <p:cNvSpPr txBox="1"/>
          <p:nvPr/>
        </p:nvSpPr>
        <p:spPr>
          <a:xfrm>
            <a:off x="5035550" y="2646363"/>
            <a:ext cx="5768975" cy="1862137"/>
          </a:xfrm>
          <a:prstGeom prst="rect">
            <a:avLst/>
          </a:prstGeom>
          <a:noFill/>
          <a:ln w="9525">
            <a:noFill/>
          </a:ln>
        </p:spPr>
        <p:txBody>
          <a:bodyPr wrap="square" anchor="t">
            <a:spAutoFit/>
          </a:bodyPr>
          <a:lstStyle/>
          <a:p>
            <a:r>
              <a:rPr lang="en-US" altLang="zh-CN" sz="11500" b="1" dirty="0">
                <a:solidFill>
                  <a:schemeClr val="bg1"/>
                </a:solidFill>
                <a:latin typeface="Microsoft YaHei" panose="020B0503020204020204" pitchFamily="34" charset="-122"/>
                <a:ea typeface="Microsoft YaHei" panose="020B0503020204020204" pitchFamily="34" charset="-122"/>
              </a:rPr>
              <a:t>Thanks</a:t>
            </a:r>
            <a:r>
              <a:rPr lang="zh-CN" altLang="en-US" sz="11500" b="1" dirty="0">
                <a:solidFill>
                  <a:schemeClr val="bg1"/>
                </a:solidFill>
                <a:latin typeface="Microsoft YaHei" panose="020B0503020204020204" pitchFamily="34" charset="-122"/>
                <a:ea typeface="Microsoft YaHei" panose="020B0503020204020204" pitchFamily="34" charset="-122"/>
              </a:rPr>
              <a:t>！</a:t>
            </a:r>
          </a:p>
        </p:txBody>
      </p:sp>
      <p:cxnSp>
        <p:nvCxnSpPr>
          <p:cNvPr id="4" name="直接连接符 3"/>
          <p:cNvCxnSpPr/>
          <p:nvPr/>
        </p:nvCxnSpPr>
        <p:spPr>
          <a:xfrm>
            <a:off x="6116638" y="2546350"/>
            <a:ext cx="4562475"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275138" y="4494213"/>
            <a:ext cx="4305300" cy="0"/>
          </a:xfrm>
          <a:prstGeom prst="line">
            <a:avLst/>
          </a:prstGeom>
          <a:ln>
            <a:solidFill>
              <a:srgbClr val="31A2D8"/>
            </a:solidFill>
            <a:headEnd type="ova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418389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文本框 3"/>
          <p:cNvSpPr txBox="1"/>
          <p:nvPr/>
        </p:nvSpPr>
        <p:spPr>
          <a:xfrm>
            <a:off x="133350" y="155575"/>
            <a:ext cx="3163888" cy="460375"/>
          </a:xfrm>
          <a:prstGeom prst="rect">
            <a:avLst/>
          </a:prstGeom>
          <a:noFill/>
          <a:ln w="9525">
            <a:noFill/>
          </a:ln>
        </p:spPr>
        <p:txBody>
          <a:bodyPr wrap="square" anchor="t">
            <a:spAutoFit/>
          </a:bodyPr>
          <a:lstStyle/>
          <a:p>
            <a:r>
              <a:rPr lang="it-IT" altLang="zh-CN" sz="2400" b="1" dirty="0" err="1">
                <a:solidFill>
                  <a:schemeClr val="bg1"/>
                </a:solidFill>
                <a:latin typeface="Microsoft YaHei" panose="020B0503020204020204" pitchFamily="34" charset="-122"/>
                <a:ea typeface="Microsoft YaHei" panose="020B0503020204020204" pitchFamily="34" charset="-122"/>
              </a:rPr>
              <a:t>Personas</a:t>
            </a:r>
            <a:endParaRPr lang="it-IT" altLang="zh-CN" sz="2400" b="1" dirty="0">
              <a:solidFill>
                <a:schemeClr val="bg1"/>
              </a:solidFill>
              <a:latin typeface="Microsoft YaHei" panose="020B0503020204020204" pitchFamily="34" charset="-122"/>
              <a:ea typeface="Microsoft YaHei" panose="020B0503020204020204" pitchFamily="34" charset="-122"/>
            </a:endParaRPr>
          </a:p>
        </p:txBody>
      </p:sp>
      <p:grpSp>
        <p:nvGrpSpPr>
          <p:cNvPr id="7176" name="组合 8"/>
          <p:cNvGrpSpPr/>
          <p:nvPr/>
        </p:nvGrpSpPr>
        <p:grpSpPr>
          <a:xfrm>
            <a:off x="11249025" y="5886450"/>
            <a:ext cx="955675" cy="1217613"/>
            <a:chOff x="8470421" y="5184967"/>
            <a:chExt cx="517357" cy="659213"/>
          </a:xfrm>
        </p:grpSpPr>
        <p:sp>
          <p:nvSpPr>
            <p:cNvPr id="10" name="矩形 9"/>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pic>
        <p:nvPicPr>
          <p:cNvPr id="7" name="Segnaposto contenuto 6">
            <a:extLst>
              <a:ext uri="{FF2B5EF4-FFF2-40B4-BE49-F238E27FC236}">
                <a16:creationId xmlns:a16="http://schemas.microsoft.com/office/drawing/2014/main" id="{F5B7F659-DAD3-9B47-A68C-18B59D8DCFDD}"/>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2513" b="3255"/>
          <a:stretch/>
        </p:blipFill>
        <p:spPr>
          <a:xfrm>
            <a:off x="2802819" y="460689"/>
            <a:ext cx="6586363" cy="5936622"/>
          </a:xfrm>
        </p:spPr>
      </p:pic>
    </p:spTree>
    <p:extLst>
      <p:ext uri="{BB962C8B-B14F-4D97-AF65-F5344CB8AC3E}">
        <p14:creationId xmlns:p14="http://schemas.microsoft.com/office/powerpoint/2010/main" val="329884663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文本框 3"/>
          <p:cNvSpPr txBox="1"/>
          <p:nvPr/>
        </p:nvSpPr>
        <p:spPr>
          <a:xfrm>
            <a:off x="133350" y="155575"/>
            <a:ext cx="3163888" cy="460375"/>
          </a:xfrm>
          <a:prstGeom prst="rect">
            <a:avLst/>
          </a:prstGeom>
          <a:noFill/>
          <a:ln w="9525">
            <a:noFill/>
          </a:ln>
        </p:spPr>
        <p:txBody>
          <a:bodyPr wrap="square" anchor="t">
            <a:spAutoFit/>
          </a:bodyPr>
          <a:lstStyle/>
          <a:p>
            <a:r>
              <a:rPr lang="it-IT" altLang="zh-CN" sz="2400" b="1" dirty="0" err="1">
                <a:solidFill>
                  <a:schemeClr val="bg1"/>
                </a:solidFill>
                <a:latin typeface="Microsoft YaHei" panose="020B0503020204020204" pitchFamily="34" charset="-122"/>
                <a:ea typeface="Microsoft YaHei" panose="020B0503020204020204" pitchFamily="34" charset="-122"/>
              </a:rPr>
              <a:t>Personas</a:t>
            </a:r>
            <a:endParaRPr lang="it-IT" altLang="zh-CN" sz="2400" b="1" dirty="0">
              <a:solidFill>
                <a:schemeClr val="bg1"/>
              </a:solidFill>
              <a:latin typeface="Microsoft YaHei" panose="020B0503020204020204" pitchFamily="34" charset="-122"/>
              <a:ea typeface="Microsoft YaHei" panose="020B0503020204020204" pitchFamily="34" charset="-122"/>
            </a:endParaRPr>
          </a:p>
        </p:txBody>
      </p:sp>
      <p:grpSp>
        <p:nvGrpSpPr>
          <p:cNvPr id="7176" name="组合 8"/>
          <p:cNvGrpSpPr/>
          <p:nvPr/>
        </p:nvGrpSpPr>
        <p:grpSpPr>
          <a:xfrm>
            <a:off x="11249025" y="5886450"/>
            <a:ext cx="955675" cy="1217613"/>
            <a:chOff x="8470421" y="5184967"/>
            <a:chExt cx="517357" cy="659213"/>
          </a:xfrm>
        </p:grpSpPr>
        <p:sp>
          <p:nvSpPr>
            <p:cNvPr id="10" name="矩形 9"/>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pic>
        <p:nvPicPr>
          <p:cNvPr id="7" name="Segnaposto contenuto 6">
            <a:extLst>
              <a:ext uri="{FF2B5EF4-FFF2-40B4-BE49-F238E27FC236}">
                <a16:creationId xmlns:a16="http://schemas.microsoft.com/office/drawing/2014/main" id="{F5B7F659-DAD3-9B47-A68C-18B59D8DCFDD}"/>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2195" b="1856"/>
          <a:stretch/>
        </p:blipFill>
        <p:spPr>
          <a:xfrm>
            <a:off x="2802819" y="490330"/>
            <a:ext cx="6586363" cy="5898215"/>
          </a:xfrm>
        </p:spPr>
      </p:pic>
    </p:spTree>
    <p:extLst>
      <p:ext uri="{BB962C8B-B14F-4D97-AF65-F5344CB8AC3E}">
        <p14:creationId xmlns:p14="http://schemas.microsoft.com/office/powerpoint/2010/main" val="161410813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文本框 3"/>
          <p:cNvSpPr txBox="1"/>
          <p:nvPr/>
        </p:nvSpPr>
        <p:spPr>
          <a:xfrm>
            <a:off x="133350" y="155575"/>
            <a:ext cx="3163888" cy="460375"/>
          </a:xfrm>
          <a:prstGeom prst="rect">
            <a:avLst/>
          </a:prstGeom>
          <a:noFill/>
          <a:ln w="9525">
            <a:noFill/>
          </a:ln>
        </p:spPr>
        <p:txBody>
          <a:bodyPr wrap="square" anchor="t">
            <a:spAutoFit/>
          </a:bodyPr>
          <a:lstStyle/>
          <a:p>
            <a:r>
              <a:rPr lang="it-IT" altLang="zh-CN" sz="2400" b="1" dirty="0" err="1">
                <a:solidFill>
                  <a:schemeClr val="bg1"/>
                </a:solidFill>
                <a:latin typeface="Microsoft YaHei" panose="020B0503020204020204" pitchFamily="34" charset="-122"/>
                <a:ea typeface="Microsoft YaHei" panose="020B0503020204020204" pitchFamily="34" charset="-122"/>
              </a:rPr>
              <a:t>Personas</a:t>
            </a:r>
            <a:endParaRPr lang="it-IT" altLang="zh-CN" sz="2400" b="1" dirty="0">
              <a:solidFill>
                <a:schemeClr val="bg1"/>
              </a:solidFill>
              <a:latin typeface="Microsoft YaHei" panose="020B0503020204020204" pitchFamily="34" charset="-122"/>
              <a:ea typeface="Microsoft YaHei" panose="020B0503020204020204" pitchFamily="34" charset="-122"/>
            </a:endParaRPr>
          </a:p>
        </p:txBody>
      </p:sp>
      <p:grpSp>
        <p:nvGrpSpPr>
          <p:cNvPr id="7176" name="组合 8"/>
          <p:cNvGrpSpPr/>
          <p:nvPr/>
        </p:nvGrpSpPr>
        <p:grpSpPr>
          <a:xfrm>
            <a:off x="11249025" y="5886450"/>
            <a:ext cx="955675" cy="1217613"/>
            <a:chOff x="8470421" y="5184967"/>
            <a:chExt cx="517357" cy="659213"/>
          </a:xfrm>
        </p:grpSpPr>
        <p:sp>
          <p:nvSpPr>
            <p:cNvPr id="10" name="矩形 9"/>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pic>
        <p:nvPicPr>
          <p:cNvPr id="7" name="Segnaposto contenuto 6">
            <a:extLst>
              <a:ext uri="{FF2B5EF4-FFF2-40B4-BE49-F238E27FC236}">
                <a16:creationId xmlns:a16="http://schemas.microsoft.com/office/drawing/2014/main" id="{F5B7F659-DAD3-9B47-A68C-18B59D8DCFDD}"/>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1911" r="1911"/>
          <a:stretch/>
        </p:blipFill>
        <p:spPr>
          <a:xfrm>
            <a:off x="2803800" y="528951"/>
            <a:ext cx="6584400" cy="5800098"/>
          </a:xfrm>
        </p:spPr>
      </p:pic>
    </p:spTree>
    <p:extLst>
      <p:ext uri="{BB962C8B-B14F-4D97-AF65-F5344CB8AC3E}">
        <p14:creationId xmlns:p14="http://schemas.microsoft.com/office/powerpoint/2010/main" val="181181795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89" name="组合 40"/>
          <p:cNvGrpSpPr/>
          <p:nvPr/>
        </p:nvGrpSpPr>
        <p:grpSpPr>
          <a:xfrm>
            <a:off x="10909300" y="5454650"/>
            <a:ext cx="1295400" cy="1649413"/>
            <a:chOff x="8470421" y="5184967"/>
            <a:chExt cx="517357" cy="659213"/>
          </a:xfrm>
        </p:grpSpPr>
        <p:sp>
          <p:nvSpPr>
            <p:cNvPr id="42" name="矩形 41"/>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3" name="矩形 42"/>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4" name="矩形 43"/>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2" name="菱形 11"/>
          <p:cNvSpPr/>
          <p:nvPr/>
        </p:nvSpPr>
        <p:spPr>
          <a:xfrm>
            <a:off x="1487488" y="2686050"/>
            <a:ext cx="1484313" cy="1485900"/>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任意多边形 25"/>
          <p:cNvSpPr/>
          <p:nvPr/>
        </p:nvSpPr>
        <p:spPr>
          <a:xfrm>
            <a:off x="2538413" y="2224088"/>
            <a:ext cx="2000250" cy="2409825"/>
          </a:xfrm>
          <a:custGeom>
            <a:avLst/>
            <a:gdLst>
              <a:gd name="connsiteX0" fmla="*/ 1604567 w 2666207"/>
              <a:gd name="connsiteY0" fmla="*/ 0 h 3209133"/>
              <a:gd name="connsiteX1" fmla="*/ 2666207 w 2666207"/>
              <a:gd name="connsiteY1" fmla="*/ 1061640 h 3209133"/>
              <a:gd name="connsiteX2" fmla="*/ 2123280 w 2666207"/>
              <a:gd name="connsiteY2" fmla="*/ 1604567 h 3209133"/>
              <a:gd name="connsiteX3" fmla="*/ 2666207 w 2666207"/>
              <a:gd name="connsiteY3" fmla="*/ 2147493 h 3209133"/>
              <a:gd name="connsiteX4" fmla="*/ 1604567 w 2666207"/>
              <a:gd name="connsiteY4" fmla="*/ 3209133 h 3209133"/>
              <a:gd name="connsiteX5" fmla="*/ 0 w 2666207"/>
              <a:gd name="connsiteY5" fmla="*/ 1604567 h 320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6207" h="3209133">
                <a:moveTo>
                  <a:pt x="1604567" y="0"/>
                </a:moveTo>
                <a:lnTo>
                  <a:pt x="2666207" y="1061640"/>
                </a:lnTo>
                <a:lnTo>
                  <a:pt x="2123280" y="1604567"/>
                </a:lnTo>
                <a:lnTo>
                  <a:pt x="2666207" y="2147493"/>
                </a:lnTo>
                <a:lnTo>
                  <a:pt x="1604567" y="3209133"/>
                </a:lnTo>
                <a:lnTo>
                  <a:pt x="0" y="1604567"/>
                </a:lnTo>
                <a:close/>
              </a:path>
            </a:pathLst>
          </a:cu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菱形 26"/>
          <p:cNvSpPr/>
          <p:nvPr/>
        </p:nvSpPr>
        <p:spPr>
          <a:xfrm>
            <a:off x="4395788" y="3163888"/>
            <a:ext cx="531813" cy="530225"/>
          </a:xfrm>
          <a:prstGeom prst="diamond">
            <a:avLst/>
          </a:prstGeom>
          <a:noFill/>
          <a:ln w="28575">
            <a:solidFill>
              <a:srgbClr val="31A2D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4" name="直接连接符 3"/>
          <p:cNvCxnSpPr/>
          <p:nvPr/>
        </p:nvCxnSpPr>
        <p:spPr>
          <a:xfrm>
            <a:off x="6091238" y="2432050"/>
            <a:ext cx="4305300" cy="0"/>
          </a:xfrm>
          <a:prstGeom prst="line">
            <a:avLst/>
          </a:prstGeom>
          <a:ln>
            <a:solidFill>
              <a:srgbClr val="31A2D8"/>
            </a:solidFill>
            <a:tailEnd type="ova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249738" y="4570413"/>
            <a:ext cx="4305300" cy="0"/>
          </a:xfrm>
          <a:prstGeom prst="line">
            <a:avLst/>
          </a:prstGeom>
          <a:ln>
            <a:solidFill>
              <a:srgbClr val="31A2D8"/>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2299" name="文本框 18"/>
          <p:cNvSpPr txBox="1"/>
          <p:nvPr/>
        </p:nvSpPr>
        <p:spPr>
          <a:xfrm>
            <a:off x="3181350" y="2705100"/>
            <a:ext cx="849313" cy="1447800"/>
          </a:xfrm>
          <a:prstGeom prst="rect">
            <a:avLst/>
          </a:prstGeom>
          <a:noFill/>
          <a:ln w="9525">
            <a:noFill/>
          </a:ln>
        </p:spPr>
        <p:txBody>
          <a:bodyPr anchor="t">
            <a:spAutoFit/>
          </a:bodyPr>
          <a:lstStyle/>
          <a:p>
            <a:r>
              <a:rPr lang="en-US" altLang="zh-CN" sz="8800" b="1" dirty="0">
                <a:solidFill>
                  <a:schemeClr val="bg1"/>
                </a:solidFill>
                <a:latin typeface="Microsoft YaHei" panose="020B0503020204020204" pitchFamily="34" charset="-122"/>
                <a:ea typeface="Microsoft YaHei" panose="020B0503020204020204" pitchFamily="34" charset="-122"/>
              </a:rPr>
              <a:t>2</a:t>
            </a:r>
          </a:p>
        </p:txBody>
      </p:sp>
      <p:sp>
        <p:nvSpPr>
          <p:cNvPr id="12303" name="文本框 14"/>
          <p:cNvSpPr txBox="1"/>
          <p:nvPr/>
        </p:nvSpPr>
        <p:spPr>
          <a:xfrm>
            <a:off x="5100955" y="3086100"/>
            <a:ext cx="5473700" cy="829945"/>
          </a:xfrm>
          <a:prstGeom prst="rect">
            <a:avLst/>
          </a:prstGeom>
          <a:noFill/>
          <a:ln w="9525">
            <a:noFill/>
          </a:ln>
        </p:spPr>
        <p:txBody>
          <a:bodyPr wrap="square" anchor="t">
            <a:spAutoFit/>
          </a:bodyPr>
          <a:lstStyle/>
          <a:p>
            <a:r>
              <a:rPr lang="it-IT" altLang="zh-CN" sz="4800" b="1" dirty="0">
                <a:solidFill>
                  <a:schemeClr val="bg1"/>
                </a:solidFill>
                <a:latin typeface="Microsoft YaHei" panose="020B0503020204020204" pitchFamily="34" charset="-122"/>
                <a:ea typeface="Microsoft YaHei" panose="020B0503020204020204" pitchFamily="34" charset="-122"/>
              </a:rPr>
              <a:t>The </a:t>
            </a:r>
            <a:r>
              <a:rPr lang="it-IT" altLang="zh-CN" sz="4800" b="1" dirty="0" err="1">
                <a:solidFill>
                  <a:schemeClr val="bg1"/>
                </a:solidFill>
                <a:latin typeface="Microsoft YaHei" panose="020B0503020204020204" pitchFamily="34" charset="-122"/>
                <a:ea typeface="Microsoft YaHei" panose="020B0503020204020204" pitchFamily="34" charset="-122"/>
              </a:rPr>
              <a:t>Storyboards</a:t>
            </a:r>
            <a:endParaRPr lang="it-IT" altLang="zh-CN" sz="4800" b="1"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67055133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354" name="组合 19"/>
          <p:cNvGrpSpPr/>
          <p:nvPr/>
        </p:nvGrpSpPr>
        <p:grpSpPr>
          <a:xfrm>
            <a:off x="11249025" y="5886450"/>
            <a:ext cx="955675" cy="1217613"/>
            <a:chOff x="8470421" y="5184967"/>
            <a:chExt cx="517357" cy="659213"/>
          </a:xfrm>
        </p:grpSpPr>
        <p:sp>
          <p:nvSpPr>
            <p:cNvPr id="21" name="矩形 20"/>
            <p:cNvSpPr/>
            <p:nvPr/>
          </p:nvSpPr>
          <p:spPr>
            <a:xfrm>
              <a:off x="8470421" y="5355334"/>
              <a:ext cx="452563" cy="48884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2" name="矩形 21"/>
            <p:cNvSpPr/>
            <p:nvPr/>
          </p:nvSpPr>
          <p:spPr>
            <a:xfrm>
              <a:off x="8732485" y="5184967"/>
              <a:ext cx="255293" cy="359797"/>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3" name="矩形 22"/>
            <p:cNvSpPr/>
            <p:nvPr/>
          </p:nvSpPr>
          <p:spPr>
            <a:xfrm>
              <a:off x="8648677" y="5456800"/>
              <a:ext cx="167614" cy="195276"/>
            </a:xfrm>
            <a:prstGeom prst="rect">
              <a:avLst/>
            </a:prstGeom>
            <a:noFill/>
            <a:ln>
              <a:solidFill>
                <a:schemeClr val="bg1">
                  <a:alpha val="3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4358" name="文本框 3"/>
          <p:cNvSpPr txBox="1"/>
          <p:nvPr/>
        </p:nvSpPr>
        <p:spPr>
          <a:xfrm>
            <a:off x="133350" y="155575"/>
            <a:ext cx="3163888" cy="460375"/>
          </a:xfrm>
          <a:prstGeom prst="rect">
            <a:avLst/>
          </a:prstGeom>
          <a:noFill/>
          <a:ln w="9525">
            <a:noFill/>
          </a:ln>
        </p:spPr>
        <p:txBody>
          <a:bodyPr wrap="square" anchor="t">
            <a:spAutoFit/>
          </a:bodyPr>
          <a:lstStyle/>
          <a:p>
            <a:r>
              <a:rPr lang="it-IT" altLang="zh-CN" sz="2400" b="1" dirty="0">
                <a:solidFill>
                  <a:schemeClr val="bg1"/>
                </a:solidFill>
                <a:latin typeface="Microsoft YaHei" panose="020B0503020204020204" pitchFamily="34" charset="-122"/>
                <a:ea typeface="Microsoft YaHei" panose="020B0503020204020204" pitchFamily="34" charset="-122"/>
              </a:rPr>
              <a:t>The </a:t>
            </a:r>
            <a:r>
              <a:rPr lang="it-IT" altLang="zh-CN" sz="2400" b="1" dirty="0" err="1">
                <a:solidFill>
                  <a:schemeClr val="bg1"/>
                </a:solidFill>
                <a:latin typeface="Microsoft YaHei" panose="020B0503020204020204" pitchFamily="34" charset="-122"/>
                <a:ea typeface="Microsoft YaHei" panose="020B0503020204020204" pitchFamily="34" charset="-122"/>
              </a:rPr>
              <a:t>Storyboards</a:t>
            </a:r>
            <a:endParaRPr lang="it-IT" altLang="zh-CN" sz="2400" b="1" dirty="0">
              <a:solidFill>
                <a:schemeClr val="bg1"/>
              </a:solidFill>
              <a:latin typeface="Microsoft YaHei" panose="020B0503020204020204" pitchFamily="34" charset="-122"/>
              <a:ea typeface="Microsoft YaHei" panose="020B0503020204020204" pitchFamily="34" charset="-122"/>
            </a:endParaRPr>
          </a:p>
        </p:txBody>
      </p:sp>
      <p:sp>
        <p:nvSpPr>
          <p:cNvPr id="3" name="Title 2"/>
          <p:cNvSpPr>
            <a:spLocks noGrp="1"/>
          </p:cNvSpPr>
          <p:nvPr>
            <p:ph type="title"/>
          </p:nvPr>
        </p:nvSpPr>
        <p:spPr>
          <a:xfrm>
            <a:off x="2505846" y="613802"/>
            <a:ext cx="7180308" cy="623092"/>
          </a:xfrm>
        </p:spPr>
        <p:txBody>
          <a:bodyPr/>
          <a:lstStyle/>
          <a:p>
            <a:r>
              <a:rPr lang="it-IT" altLang="en-US" dirty="0">
                <a:ln w="10160">
                  <a:solidFill>
                    <a:schemeClr val="accent5"/>
                  </a:solidFill>
                  <a:prstDash val="solid"/>
                </a:ln>
                <a:solidFill>
                  <a:srgbClr val="FFFFFF"/>
                </a:solidFill>
                <a:effectLst>
                  <a:outerShdw blurRad="38100" dist="22860" dir="5400000" algn="tl" rotWithShape="0">
                    <a:srgbClr val="000000">
                      <a:alpha val="30000"/>
                    </a:srgbClr>
                  </a:outerShdw>
                </a:effectLst>
              </a:rPr>
              <a:t>First Storyboard – The </a:t>
            </a:r>
            <a:r>
              <a:rPr lang="it-IT" altLang="en-US" dirty="0" err="1">
                <a:ln w="10160">
                  <a:solidFill>
                    <a:schemeClr val="accent5"/>
                  </a:solidFill>
                  <a:prstDash val="solid"/>
                </a:ln>
                <a:solidFill>
                  <a:srgbClr val="FFFFFF"/>
                </a:solidFill>
                <a:effectLst>
                  <a:outerShdw blurRad="38100" dist="22860" dir="5400000" algn="tl" rotWithShape="0">
                    <a:srgbClr val="000000">
                      <a:alpha val="30000"/>
                    </a:srgbClr>
                  </a:outerShdw>
                </a:effectLst>
              </a:rPr>
              <a:t>Problem</a:t>
            </a:r>
            <a:endParaRPr lang="it-IT" altLang="en-GB"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pic>
        <p:nvPicPr>
          <p:cNvPr id="9" name="Segnaposto contenuto 8" descr="Immagine che contiene testo&#10;&#10;Descrizione generata automaticamente">
            <a:extLst>
              <a:ext uri="{FF2B5EF4-FFF2-40B4-BE49-F238E27FC236}">
                <a16:creationId xmlns:a16="http://schemas.microsoft.com/office/drawing/2014/main" id="{8944D251-C25D-E44D-8D5C-4F3D4412BA6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05846" y="1233130"/>
            <a:ext cx="7178400" cy="4966680"/>
          </a:xfrm>
        </p:spPr>
      </p:pic>
    </p:spTree>
    <p:extLst>
      <p:ext uri="{BB962C8B-B14F-4D97-AF65-F5344CB8AC3E}">
        <p14:creationId xmlns:p14="http://schemas.microsoft.com/office/powerpoint/2010/main" val="402035274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169</TotalTime>
  <Words>2388</Words>
  <Application>Microsoft Macintosh PowerPoint</Application>
  <PresentationFormat>Widescreen</PresentationFormat>
  <Paragraphs>147</Paragraphs>
  <Slides>41</Slides>
  <Notes>9</Notes>
  <HiddenSlides>0</HiddenSlides>
  <MMClips>0</MMClips>
  <ScaleCrop>false</ScaleCrop>
  <HeadingPairs>
    <vt:vector size="6" baseType="variant">
      <vt:variant>
        <vt:lpstr>Caratteri utilizzati</vt:lpstr>
      </vt:variant>
      <vt:variant>
        <vt:i4>4</vt:i4>
      </vt:variant>
      <vt:variant>
        <vt:lpstr>Tema</vt:lpstr>
      </vt:variant>
      <vt:variant>
        <vt:i4>2</vt:i4>
      </vt:variant>
      <vt:variant>
        <vt:lpstr>Titoli diapositive</vt:lpstr>
      </vt:variant>
      <vt:variant>
        <vt:i4>41</vt:i4>
      </vt:variant>
    </vt:vector>
  </HeadingPairs>
  <TitlesOfParts>
    <vt:vector size="47" baseType="lpstr">
      <vt:lpstr>Microsoft YaHei</vt:lpstr>
      <vt:lpstr>Arial</vt:lpstr>
      <vt:lpstr>Calibri</vt:lpstr>
      <vt:lpstr>Calibri Light</vt:lpstr>
      <vt:lpstr>Office 主题</vt:lpstr>
      <vt:lpstr>1_Office 主题</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First Storyboard – The Problem</vt:lpstr>
      <vt:lpstr>First Storyboard – The Solution</vt:lpstr>
      <vt:lpstr>Second Storyboard – The Problem</vt:lpstr>
      <vt:lpstr>Second Storyboard – The Solution</vt:lpstr>
      <vt:lpstr>Presentazione standard di PowerPoint</vt:lpstr>
      <vt:lpstr>Goals to Be Achieved</vt:lpstr>
      <vt:lpstr>Final Observation</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B-L072Z-LRWAN1 Board</vt:lpstr>
      <vt:lpstr>The HC-SR04 proximity sensor</vt:lpstr>
      <vt:lpstr>External Hardware</vt:lpstr>
      <vt:lpstr>Software Components</vt:lpstr>
      <vt:lpstr>Presentazione standard di PowerPoint</vt:lpstr>
      <vt:lpstr>MQTT-SN</vt:lpstr>
      <vt:lpstr>Presentazione standard di PowerPoint</vt:lpstr>
      <vt:lpstr>For the visitors</vt:lpstr>
      <vt:lpstr>For the curator</vt:lpstr>
      <vt:lpstr>Presentazione standard di PowerPoint</vt:lpstr>
    </vt:vector>
  </TitlesOfParts>
  <Company>china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GIOVANNI RUOCCO</cp:lastModifiedBy>
  <cp:revision>27</cp:revision>
  <dcterms:created xsi:type="dcterms:W3CDTF">2015-11-30T03:11:00Z</dcterms:created>
  <dcterms:modified xsi:type="dcterms:W3CDTF">2020-04-30T13:03:48Z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2057-11.2.0.9281</vt:lpwstr>
  </property>
</Properties>
</file>